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2"/>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74" d="100"/>
          <a:sy n="74" d="100"/>
        </p:scale>
        <p:origin x="-57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7670DF-DF6E-4D37-AB13-A1DEF7524455}" type="doc">
      <dgm:prSet loTypeId="urn:microsoft.com/office/officeart/2005/8/layout/hProcess9" loCatId="process" qsTypeId="urn:microsoft.com/office/officeart/2005/8/quickstyle/simple1" qsCatId="simple" csTypeId="urn:microsoft.com/office/officeart/2005/8/colors/colorful5" csCatId="colorful" phldr="1"/>
      <dgm:spPr/>
    </dgm:pt>
    <dgm:pt modelId="{A30EC3E8-510F-4F7C-80E6-BBAE80D25A26}">
      <dgm:prSet phldrT="[Text]"/>
      <dgm:spPr/>
      <dgm:t>
        <a:bodyPr/>
        <a:lstStyle/>
        <a:p>
          <a:r>
            <a:rPr lang="en-US" dirty="0"/>
            <a:t>PLANING</a:t>
          </a:r>
        </a:p>
      </dgm:t>
    </dgm:pt>
    <dgm:pt modelId="{2F5D21E8-71EA-43BE-AF5F-F33F8088C847}" type="parTrans" cxnId="{DE96878B-3F72-4735-96A2-179347FD87EB}">
      <dgm:prSet/>
      <dgm:spPr/>
      <dgm:t>
        <a:bodyPr/>
        <a:lstStyle/>
        <a:p>
          <a:endParaRPr lang="en-US"/>
        </a:p>
      </dgm:t>
    </dgm:pt>
    <dgm:pt modelId="{583C1AEE-FED1-49B9-9DCB-AE6DAB813722}" type="sibTrans" cxnId="{DE96878B-3F72-4735-96A2-179347FD87EB}">
      <dgm:prSet/>
      <dgm:spPr/>
      <dgm:t>
        <a:bodyPr/>
        <a:lstStyle/>
        <a:p>
          <a:endParaRPr lang="en-US"/>
        </a:p>
      </dgm:t>
    </dgm:pt>
    <dgm:pt modelId="{3266E509-D3E6-434F-863B-A1908782DEEE}">
      <dgm:prSet phldrT="[Text]"/>
      <dgm:spPr/>
      <dgm:t>
        <a:bodyPr/>
        <a:lstStyle/>
        <a:p>
          <a:r>
            <a:rPr lang="en-US" dirty="0"/>
            <a:t>FRONT END</a:t>
          </a:r>
        </a:p>
      </dgm:t>
    </dgm:pt>
    <dgm:pt modelId="{7070B029-FC7C-4C19-83A9-48F6F9C14B71}" type="parTrans" cxnId="{32D4EC34-2B51-47AD-A429-06B5DE84E81F}">
      <dgm:prSet/>
      <dgm:spPr/>
      <dgm:t>
        <a:bodyPr/>
        <a:lstStyle/>
        <a:p>
          <a:endParaRPr lang="en-US"/>
        </a:p>
      </dgm:t>
    </dgm:pt>
    <dgm:pt modelId="{7C667547-F8C7-413A-9125-C3C1EE80478D}" type="sibTrans" cxnId="{32D4EC34-2B51-47AD-A429-06B5DE84E81F}">
      <dgm:prSet/>
      <dgm:spPr/>
      <dgm:t>
        <a:bodyPr/>
        <a:lstStyle/>
        <a:p>
          <a:endParaRPr lang="en-US"/>
        </a:p>
      </dgm:t>
    </dgm:pt>
    <dgm:pt modelId="{D4DE1DB3-C54C-4EEA-8746-01C06FA2BFD8}">
      <dgm:prSet phldrT="[Text]"/>
      <dgm:spPr/>
      <dgm:t>
        <a:bodyPr/>
        <a:lstStyle/>
        <a:p>
          <a:r>
            <a:rPr lang="en-US" dirty="0"/>
            <a:t>BUILDING GAMES</a:t>
          </a:r>
        </a:p>
      </dgm:t>
    </dgm:pt>
    <dgm:pt modelId="{36522D88-3B3B-4890-A130-C7B0B17CAD21}" type="parTrans" cxnId="{C77D32C3-2507-41BA-93ED-CB61770757C8}">
      <dgm:prSet/>
      <dgm:spPr/>
      <dgm:t>
        <a:bodyPr/>
        <a:lstStyle/>
        <a:p>
          <a:endParaRPr lang="en-US"/>
        </a:p>
      </dgm:t>
    </dgm:pt>
    <dgm:pt modelId="{40FC3056-CE7F-4583-BD7F-D68CD394BC6E}" type="sibTrans" cxnId="{C77D32C3-2507-41BA-93ED-CB61770757C8}">
      <dgm:prSet/>
      <dgm:spPr/>
      <dgm:t>
        <a:bodyPr/>
        <a:lstStyle/>
        <a:p>
          <a:endParaRPr lang="en-US"/>
        </a:p>
      </dgm:t>
    </dgm:pt>
    <dgm:pt modelId="{936E093C-3F3B-4F83-8788-9B9B604AB5E9}">
      <dgm:prSet phldrT="[Text]"/>
      <dgm:spPr/>
      <dgm:t>
        <a:bodyPr/>
        <a:lstStyle/>
        <a:p>
          <a:r>
            <a:rPr lang="en-US" dirty="0"/>
            <a:t>MERGING ALL UNDER ONE WEB-PAGE</a:t>
          </a:r>
        </a:p>
      </dgm:t>
    </dgm:pt>
    <dgm:pt modelId="{02A09986-06D6-4DCF-80A7-F7C84DC95B09}" type="parTrans" cxnId="{AE48D62A-FC11-4BFE-9294-2C7C7D5D7203}">
      <dgm:prSet/>
      <dgm:spPr/>
      <dgm:t>
        <a:bodyPr/>
        <a:lstStyle/>
        <a:p>
          <a:endParaRPr lang="en-US"/>
        </a:p>
      </dgm:t>
    </dgm:pt>
    <dgm:pt modelId="{15EC201F-6839-479D-A0B1-96986BFF6E87}" type="sibTrans" cxnId="{AE48D62A-FC11-4BFE-9294-2C7C7D5D7203}">
      <dgm:prSet/>
      <dgm:spPr/>
      <dgm:t>
        <a:bodyPr/>
        <a:lstStyle/>
        <a:p>
          <a:endParaRPr lang="en-US"/>
        </a:p>
      </dgm:t>
    </dgm:pt>
    <dgm:pt modelId="{367F35AA-9EC2-4A2E-994B-74CAE166BC6E}" type="pres">
      <dgm:prSet presAssocID="{2D7670DF-DF6E-4D37-AB13-A1DEF7524455}" presName="CompostProcess" presStyleCnt="0">
        <dgm:presLayoutVars>
          <dgm:dir/>
          <dgm:resizeHandles val="exact"/>
        </dgm:presLayoutVars>
      </dgm:prSet>
      <dgm:spPr/>
    </dgm:pt>
    <dgm:pt modelId="{3F247449-36AF-41F2-8A01-53E4ADC4D182}" type="pres">
      <dgm:prSet presAssocID="{2D7670DF-DF6E-4D37-AB13-A1DEF7524455}" presName="arrow" presStyleLbl="bgShp" presStyleIdx="0" presStyleCnt="1"/>
      <dgm:spPr/>
    </dgm:pt>
    <dgm:pt modelId="{8D442541-B87F-4F88-A578-AE494F01B986}" type="pres">
      <dgm:prSet presAssocID="{2D7670DF-DF6E-4D37-AB13-A1DEF7524455}" presName="linearProcess" presStyleCnt="0"/>
      <dgm:spPr/>
    </dgm:pt>
    <dgm:pt modelId="{5DE32FE8-70B7-4D97-A0A7-F0EF06810028}" type="pres">
      <dgm:prSet presAssocID="{A30EC3E8-510F-4F7C-80E6-BBAE80D25A26}" presName="textNode" presStyleLbl="node1" presStyleIdx="0" presStyleCnt="4">
        <dgm:presLayoutVars>
          <dgm:bulletEnabled val="1"/>
        </dgm:presLayoutVars>
      </dgm:prSet>
      <dgm:spPr/>
      <dgm:t>
        <a:bodyPr/>
        <a:lstStyle/>
        <a:p>
          <a:endParaRPr lang="en-US"/>
        </a:p>
      </dgm:t>
    </dgm:pt>
    <dgm:pt modelId="{1D35B0DB-190F-4357-B5CF-0A6627F90901}" type="pres">
      <dgm:prSet presAssocID="{583C1AEE-FED1-49B9-9DCB-AE6DAB813722}" presName="sibTrans" presStyleCnt="0"/>
      <dgm:spPr/>
    </dgm:pt>
    <dgm:pt modelId="{93416758-57E1-4C95-8186-9669CBECAE82}" type="pres">
      <dgm:prSet presAssocID="{3266E509-D3E6-434F-863B-A1908782DEEE}" presName="textNode" presStyleLbl="node1" presStyleIdx="1" presStyleCnt="4">
        <dgm:presLayoutVars>
          <dgm:bulletEnabled val="1"/>
        </dgm:presLayoutVars>
      </dgm:prSet>
      <dgm:spPr/>
      <dgm:t>
        <a:bodyPr/>
        <a:lstStyle/>
        <a:p>
          <a:endParaRPr lang="en-US"/>
        </a:p>
      </dgm:t>
    </dgm:pt>
    <dgm:pt modelId="{28F144F1-0CF7-408C-8700-A78D3900D842}" type="pres">
      <dgm:prSet presAssocID="{7C667547-F8C7-413A-9125-C3C1EE80478D}" presName="sibTrans" presStyleCnt="0"/>
      <dgm:spPr/>
    </dgm:pt>
    <dgm:pt modelId="{DE6A2C40-6271-4BDB-B25C-93D47E21DDD8}" type="pres">
      <dgm:prSet presAssocID="{D4DE1DB3-C54C-4EEA-8746-01C06FA2BFD8}" presName="textNode" presStyleLbl="node1" presStyleIdx="2" presStyleCnt="4" custLinFactNeighborX="-1379">
        <dgm:presLayoutVars>
          <dgm:bulletEnabled val="1"/>
        </dgm:presLayoutVars>
      </dgm:prSet>
      <dgm:spPr/>
      <dgm:t>
        <a:bodyPr/>
        <a:lstStyle/>
        <a:p>
          <a:endParaRPr lang="en-US"/>
        </a:p>
      </dgm:t>
    </dgm:pt>
    <dgm:pt modelId="{749F9FB7-1E6D-41AA-8016-60CC917C9912}" type="pres">
      <dgm:prSet presAssocID="{40FC3056-CE7F-4583-BD7F-D68CD394BC6E}" presName="sibTrans" presStyleCnt="0"/>
      <dgm:spPr/>
    </dgm:pt>
    <dgm:pt modelId="{CEB8DBC3-1FBB-410C-8B80-49431DE188AD}" type="pres">
      <dgm:prSet presAssocID="{936E093C-3F3B-4F83-8788-9B9B604AB5E9}" presName="textNode" presStyleLbl="node1" presStyleIdx="3" presStyleCnt="4">
        <dgm:presLayoutVars>
          <dgm:bulletEnabled val="1"/>
        </dgm:presLayoutVars>
      </dgm:prSet>
      <dgm:spPr/>
      <dgm:t>
        <a:bodyPr/>
        <a:lstStyle/>
        <a:p>
          <a:endParaRPr lang="en-US"/>
        </a:p>
      </dgm:t>
    </dgm:pt>
  </dgm:ptLst>
  <dgm:cxnLst>
    <dgm:cxn modelId="{C77D32C3-2507-41BA-93ED-CB61770757C8}" srcId="{2D7670DF-DF6E-4D37-AB13-A1DEF7524455}" destId="{D4DE1DB3-C54C-4EEA-8746-01C06FA2BFD8}" srcOrd="2" destOrd="0" parTransId="{36522D88-3B3B-4890-A130-C7B0B17CAD21}" sibTransId="{40FC3056-CE7F-4583-BD7F-D68CD394BC6E}"/>
    <dgm:cxn modelId="{32D4EC34-2B51-47AD-A429-06B5DE84E81F}" srcId="{2D7670DF-DF6E-4D37-AB13-A1DEF7524455}" destId="{3266E509-D3E6-434F-863B-A1908782DEEE}" srcOrd="1" destOrd="0" parTransId="{7070B029-FC7C-4C19-83A9-48F6F9C14B71}" sibTransId="{7C667547-F8C7-413A-9125-C3C1EE80478D}"/>
    <dgm:cxn modelId="{597B65DB-B603-48AB-83F7-250C8177A20A}" type="presOf" srcId="{A30EC3E8-510F-4F7C-80E6-BBAE80D25A26}" destId="{5DE32FE8-70B7-4D97-A0A7-F0EF06810028}" srcOrd="0" destOrd="0" presId="urn:microsoft.com/office/officeart/2005/8/layout/hProcess9"/>
    <dgm:cxn modelId="{7BCCE837-4A16-4CB3-8577-B10F85CB180E}" type="presOf" srcId="{D4DE1DB3-C54C-4EEA-8746-01C06FA2BFD8}" destId="{DE6A2C40-6271-4BDB-B25C-93D47E21DDD8}" srcOrd="0" destOrd="0" presId="urn:microsoft.com/office/officeart/2005/8/layout/hProcess9"/>
    <dgm:cxn modelId="{AE48D62A-FC11-4BFE-9294-2C7C7D5D7203}" srcId="{2D7670DF-DF6E-4D37-AB13-A1DEF7524455}" destId="{936E093C-3F3B-4F83-8788-9B9B604AB5E9}" srcOrd="3" destOrd="0" parTransId="{02A09986-06D6-4DCF-80A7-F7C84DC95B09}" sibTransId="{15EC201F-6839-479D-A0B1-96986BFF6E87}"/>
    <dgm:cxn modelId="{A5F504D5-FB9E-4D5D-A752-5A335FCDC1FE}" type="presOf" srcId="{2D7670DF-DF6E-4D37-AB13-A1DEF7524455}" destId="{367F35AA-9EC2-4A2E-994B-74CAE166BC6E}" srcOrd="0" destOrd="0" presId="urn:microsoft.com/office/officeart/2005/8/layout/hProcess9"/>
    <dgm:cxn modelId="{72BDFA7F-CCC0-4D25-BC22-1F3427EABAD5}" type="presOf" srcId="{936E093C-3F3B-4F83-8788-9B9B604AB5E9}" destId="{CEB8DBC3-1FBB-410C-8B80-49431DE188AD}" srcOrd="0" destOrd="0" presId="urn:microsoft.com/office/officeart/2005/8/layout/hProcess9"/>
    <dgm:cxn modelId="{5B812CF8-2B99-4DFF-B98D-8E58FD261035}" type="presOf" srcId="{3266E509-D3E6-434F-863B-A1908782DEEE}" destId="{93416758-57E1-4C95-8186-9669CBECAE82}" srcOrd="0" destOrd="0" presId="urn:microsoft.com/office/officeart/2005/8/layout/hProcess9"/>
    <dgm:cxn modelId="{DE96878B-3F72-4735-96A2-179347FD87EB}" srcId="{2D7670DF-DF6E-4D37-AB13-A1DEF7524455}" destId="{A30EC3E8-510F-4F7C-80E6-BBAE80D25A26}" srcOrd="0" destOrd="0" parTransId="{2F5D21E8-71EA-43BE-AF5F-F33F8088C847}" sibTransId="{583C1AEE-FED1-49B9-9DCB-AE6DAB813722}"/>
    <dgm:cxn modelId="{C091C509-B93D-474C-9D85-70590571DAF3}" type="presParOf" srcId="{367F35AA-9EC2-4A2E-994B-74CAE166BC6E}" destId="{3F247449-36AF-41F2-8A01-53E4ADC4D182}" srcOrd="0" destOrd="0" presId="urn:microsoft.com/office/officeart/2005/8/layout/hProcess9"/>
    <dgm:cxn modelId="{48BD5891-DDDC-4F70-90ED-F1E407FAA336}" type="presParOf" srcId="{367F35AA-9EC2-4A2E-994B-74CAE166BC6E}" destId="{8D442541-B87F-4F88-A578-AE494F01B986}" srcOrd="1" destOrd="0" presId="urn:microsoft.com/office/officeart/2005/8/layout/hProcess9"/>
    <dgm:cxn modelId="{6545AF54-A9B2-429C-ADF5-44B1CE06411E}" type="presParOf" srcId="{8D442541-B87F-4F88-A578-AE494F01B986}" destId="{5DE32FE8-70B7-4D97-A0A7-F0EF06810028}" srcOrd="0" destOrd="0" presId="urn:microsoft.com/office/officeart/2005/8/layout/hProcess9"/>
    <dgm:cxn modelId="{31FF2CCB-4633-4B63-9671-5AC7F25213B0}" type="presParOf" srcId="{8D442541-B87F-4F88-A578-AE494F01B986}" destId="{1D35B0DB-190F-4357-B5CF-0A6627F90901}" srcOrd="1" destOrd="0" presId="urn:microsoft.com/office/officeart/2005/8/layout/hProcess9"/>
    <dgm:cxn modelId="{544F6508-0AFC-4D97-862F-882698A8B79A}" type="presParOf" srcId="{8D442541-B87F-4F88-A578-AE494F01B986}" destId="{93416758-57E1-4C95-8186-9669CBECAE82}" srcOrd="2" destOrd="0" presId="urn:microsoft.com/office/officeart/2005/8/layout/hProcess9"/>
    <dgm:cxn modelId="{81FD7A8D-9628-4DC9-897F-305732BE407E}" type="presParOf" srcId="{8D442541-B87F-4F88-A578-AE494F01B986}" destId="{28F144F1-0CF7-408C-8700-A78D3900D842}" srcOrd="3" destOrd="0" presId="urn:microsoft.com/office/officeart/2005/8/layout/hProcess9"/>
    <dgm:cxn modelId="{6A87131F-6967-4709-9BA1-B400EDA38D91}" type="presParOf" srcId="{8D442541-B87F-4F88-A578-AE494F01B986}" destId="{DE6A2C40-6271-4BDB-B25C-93D47E21DDD8}" srcOrd="4" destOrd="0" presId="urn:microsoft.com/office/officeart/2005/8/layout/hProcess9"/>
    <dgm:cxn modelId="{B87F53CA-01B0-4CBF-88CF-F94272D4DAD8}" type="presParOf" srcId="{8D442541-B87F-4F88-A578-AE494F01B986}" destId="{749F9FB7-1E6D-41AA-8016-60CC917C9912}" srcOrd="5" destOrd="0" presId="urn:microsoft.com/office/officeart/2005/8/layout/hProcess9"/>
    <dgm:cxn modelId="{4AEA8768-5743-4E82-B860-1D4C322F827D}" type="presParOf" srcId="{8D442541-B87F-4F88-A578-AE494F01B986}" destId="{CEB8DBC3-1FBB-410C-8B80-49431DE188AD}"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47449-36AF-41F2-8A01-53E4ADC4D182}">
      <dsp:nvSpPr>
        <dsp:cNvPr id="0" name=""/>
        <dsp:cNvSpPr/>
      </dsp:nvSpPr>
      <dsp:spPr>
        <a:xfrm>
          <a:off x="515163" y="0"/>
          <a:ext cx="5838523" cy="4057095"/>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E32FE8-70B7-4D97-A0A7-F0EF06810028}">
      <dsp:nvSpPr>
        <dsp:cNvPr id="0" name=""/>
        <dsp:cNvSpPr/>
      </dsp:nvSpPr>
      <dsp:spPr>
        <a:xfrm>
          <a:off x="3437" y="1217128"/>
          <a:ext cx="1653488" cy="1622838"/>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t>PLANING</a:t>
          </a:r>
        </a:p>
      </dsp:txBody>
      <dsp:txXfrm>
        <a:off x="82657" y="1296348"/>
        <a:ext cx="1495048" cy="1464398"/>
      </dsp:txXfrm>
    </dsp:sp>
    <dsp:sp modelId="{93416758-57E1-4C95-8186-9669CBECAE82}">
      <dsp:nvSpPr>
        <dsp:cNvPr id="0" name=""/>
        <dsp:cNvSpPr/>
      </dsp:nvSpPr>
      <dsp:spPr>
        <a:xfrm>
          <a:off x="1739600" y="1217128"/>
          <a:ext cx="1653488" cy="1622838"/>
        </a:xfrm>
        <a:prstGeom prst="roundRect">
          <a:avLst/>
        </a:prstGeom>
        <a:solidFill>
          <a:schemeClr val="accent5">
            <a:hueOff val="262484"/>
            <a:satOff val="14096"/>
            <a:lumOff val="-509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t>FRONT END</a:t>
          </a:r>
        </a:p>
      </dsp:txBody>
      <dsp:txXfrm>
        <a:off x="1818820" y="1296348"/>
        <a:ext cx="1495048" cy="1464398"/>
      </dsp:txXfrm>
    </dsp:sp>
    <dsp:sp modelId="{DE6A2C40-6271-4BDB-B25C-93D47E21DDD8}">
      <dsp:nvSpPr>
        <dsp:cNvPr id="0" name=""/>
        <dsp:cNvSpPr/>
      </dsp:nvSpPr>
      <dsp:spPr>
        <a:xfrm>
          <a:off x="3474622" y="1217128"/>
          <a:ext cx="1653488" cy="1622838"/>
        </a:xfrm>
        <a:prstGeom prst="roundRect">
          <a:avLst/>
        </a:prstGeom>
        <a:solidFill>
          <a:schemeClr val="accent5">
            <a:hueOff val="524967"/>
            <a:satOff val="28192"/>
            <a:lumOff val="-1019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t>BUILDING GAMES</a:t>
          </a:r>
        </a:p>
      </dsp:txBody>
      <dsp:txXfrm>
        <a:off x="3553842" y="1296348"/>
        <a:ext cx="1495048" cy="1464398"/>
      </dsp:txXfrm>
    </dsp:sp>
    <dsp:sp modelId="{CEB8DBC3-1FBB-410C-8B80-49431DE188AD}">
      <dsp:nvSpPr>
        <dsp:cNvPr id="0" name=""/>
        <dsp:cNvSpPr/>
      </dsp:nvSpPr>
      <dsp:spPr>
        <a:xfrm>
          <a:off x="5211925" y="1217128"/>
          <a:ext cx="1653488" cy="1622838"/>
        </a:xfrm>
        <a:prstGeom prst="roundRect">
          <a:avLst/>
        </a:prstGeom>
        <a:solidFill>
          <a:schemeClr val="accent5">
            <a:hueOff val="787451"/>
            <a:satOff val="42288"/>
            <a:lumOff val="-1529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t>MERGING ALL UNDER ONE WEB-PAGE</a:t>
          </a:r>
        </a:p>
      </dsp:txBody>
      <dsp:txXfrm>
        <a:off x="5291145" y="1296348"/>
        <a:ext cx="1495048" cy="146439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11"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12"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13"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714"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15"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716"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extLst>
      <p:ext uri="{BB962C8B-B14F-4D97-AF65-F5344CB8AC3E}">
        <p14:creationId xmlns:p14="http://schemas.microsoft.com/office/powerpoint/2010/main" val="76481985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1"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1048582"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583" name="Date Placeholder 3"/>
          <p:cNvSpPr>
            <a:spLocks noGrp="1"/>
          </p:cNvSpPr>
          <p:nvPr>
            <p:ph type="dt" sz="half" idx="10"/>
          </p:nvPr>
        </p:nvSpPr>
        <p:spPr/>
        <p:txBody>
          <a:bodyPr/>
          <a:lstStyle/>
          <a:p>
            <a:fld id="{88D38747-4367-4BD2-8D51-C97E202738E2}" type="datetime1">
              <a:rPr lang="en-US" smtClean="0"/>
              <a:t>4/30/2021</a:t>
            </a:fld>
            <a:endParaRPr lang="en-US" dirty="0"/>
          </a:p>
        </p:txBody>
      </p:sp>
      <p:sp>
        <p:nvSpPr>
          <p:cNvPr id="1048584" name="Footer Placeholder 4"/>
          <p:cNvSpPr>
            <a:spLocks noGrp="1"/>
          </p:cNvSpPr>
          <p:nvPr>
            <p:ph type="ftr" sz="quarter" idx="11"/>
          </p:nvPr>
        </p:nvSpPr>
        <p:spPr/>
        <p:txBody>
          <a:bodyPr/>
          <a:lstStyle/>
          <a:p>
            <a:endParaRPr lang="en-US" dirty="0"/>
          </a:p>
        </p:txBody>
      </p:sp>
      <p:sp>
        <p:nvSpPr>
          <p:cNvPr id="1048585"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2097172" name="Picture 15" descr="Slate-V2-HD-panoPhotoInset.png"/>
          <p:cNvPicPr>
            <a:picLocks noChangeAspect="1"/>
          </p:cNvPicPr>
          <p:nvPr/>
        </p:nvPicPr>
        <p:blipFill>
          <a:blip r:embed="rId2"/>
          <a:stretch>
            <a:fillRect/>
          </a:stretch>
        </p:blipFill>
        <p:spPr>
          <a:xfrm>
            <a:off x="1013883" y="547807"/>
            <a:ext cx="10141799" cy="3816806"/>
          </a:xfrm>
          <a:prstGeom prst="rect">
            <a:avLst/>
          </a:prstGeom>
        </p:spPr>
      </p:pic>
      <p:sp>
        <p:nvSpPr>
          <p:cNvPr id="1048683"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1048684"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48685"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86" name="Date Placeholder 4"/>
          <p:cNvSpPr>
            <a:spLocks noGrp="1"/>
          </p:cNvSpPr>
          <p:nvPr>
            <p:ph type="dt" sz="half" idx="10"/>
          </p:nvPr>
        </p:nvSpPr>
        <p:spPr/>
        <p:txBody>
          <a:bodyPr/>
          <a:lstStyle/>
          <a:p>
            <a:fld id="{11F1B079-7EF0-44EE-B798-BCC497C9F3B2}" type="datetime1">
              <a:rPr lang="en-US" smtClean="0"/>
              <a:t>4/30/2021</a:t>
            </a:fld>
            <a:endParaRPr lang="en-US" dirty="0"/>
          </a:p>
        </p:txBody>
      </p:sp>
      <p:sp>
        <p:nvSpPr>
          <p:cNvPr id="1048687" name="Footer Placeholder 5"/>
          <p:cNvSpPr>
            <a:spLocks noGrp="1"/>
          </p:cNvSpPr>
          <p:nvPr>
            <p:ph type="ftr" sz="quarter" idx="11"/>
          </p:nvPr>
        </p:nvSpPr>
        <p:spPr/>
        <p:txBody>
          <a:bodyPr/>
          <a:lstStyle/>
          <a:p>
            <a:endParaRPr lang="en-US" dirty="0"/>
          </a:p>
        </p:txBody>
      </p:sp>
      <p:sp>
        <p:nvSpPr>
          <p:cNvPr id="1048688"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8638"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1048639"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40" name="Date Placeholder 4"/>
          <p:cNvSpPr>
            <a:spLocks noGrp="1"/>
          </p:cNvSpPr>
          <p:nvPr>
            <p:ph type="dt" sz="half" idx="10"/>
          </p:nvPr>
        </p:nvSpPr>
        <p:spPr/>
        <p:txBody>
          <a:bodyPr/>
          <a:lstStyle/>
          <a:p>
            <a:fld id="{28FF70A8-1D13-4657-95F0-A9EA54967B8D}" type="datetime1">
              <a:rPr lang="en-US" smtClean="0"/>
              <a:t>4/30/2021</a:t>
            </a:fld>
            <a:endParaRPr lang="en-US" dirty="0"/>
          </a:p>
        </p:txBody>
      </p:sp>
      <p:sp>
        <p:nvSpPr>
          <p:cNvPr id="1048641" name="Footer Placeholder 5"/>
          <p:cNvSpPr>
            <a:spLocks noGrp="1"/>
          </p:cNvSpPr>
          <p:nvPr>
            <p:ph type="ftr" sz="quarter" idx="11"/>
          </p:nvPr>
        </p:nvSpPr>
        <p:spPr/>
        <p:txBody>
          <a:bodyPr/>
          <a:lstStyle/>
          <a:p>
            <a:endParaRPr lang="en-US" dirty="0"/>
          </a:p>
        </p:txBody>
      </p:sp>
      <p:sp>
        <p:nvSpPr>
          <p:cNvPr id="1048642"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8675"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048676"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77"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78" name="Date Placeholder 4"/>
          <p:cNvSpPr>
            <a:spLocks noGrp="1"/>
          </p:cNvSpPr>
          <p:nvPr>
            <p:ph type="dt" sz="half" idx="10"/>
          </p:nvPr>
        </p:nvSpPr>
        <p:spPr/>
        <p:txBody>
          <a:bodyPr/>
          <a:lstStyle/>
          <a:p>
            <a:fld id="{21EB90AC-71BD-4C7F-8ACA-7B3F18292E63}" type="datetime1">
              <a:rPr lang="en-US" smtClean="0"/>
              <a:t>4/30/2021</a:t>
            </a:fld>
            <a:endParaRPr lang="en-US" dirty="0"/>
          </a:p>
        </p:txBody>
      </p:sp>
      <p:sp>
        <p:nvSpPr>
          <p:cNvPr id="1048679" name="Footer Placeholder 5"/>
          <p:cNvSpPr>
            <a:spLocks noGrp="1"/>
          </p:cNvSpPr>
          <p:nvPr>
            <p:ph type="ftr" sz="quarter" idx="11"/>
          </p:nvPr>
        </p:nvSpPr>
        <p:spPr/>
        <p:txBody>
          <a:bodyPr/>
          <a:lstStyle/>
          <a:p>
            <a:endParaRPr lang="en-US" dirty="0"/>
          </a:p>
        </p:txBody>
      </p:sp>
      <p:sp>
        <p:nvSpPr>
          <p:cNvPr id="1048680"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04868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48682"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8633"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104863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35" name="Date Placeholder 4"/>
          <p:cNvSpPr>
            <a:spLocks noGrp="1"/>
          </p:cNvSpPr>
          <p:nvPr>
            <p:ph type="dt" sz="half" idx="10"/>
          </p:nvPr>
        </p:nvSpPr>
        <p:spPr/>
        <p:txBody>
          <a:bodyPr/>
          <a:lstStyle/>
          <a:p>
            <a:fld id="{4E6EFC2C-8905-46F0-B443-CE905B76BA01}" type="datetime1">
              <a:rPr lang="en-US" smtClean="0"/>
              <a:t>4/30/2021</a:t>
            </a:fld>
            <a:endParaRPr lang="en-US" dirty="0"/>
          </a:p>
        </p:txBody>
      </p:sp>
      <p:sp>
        <p:nvSpPr>
          <p:cNvPr id="1048636" name="Footer Placeholder 5"/>
          <p:cNvSpPr>
            <a:spLocks noGrp="1"/>
          </p:cNvSpPr>
          <p:nvPr>
            <p:ph type="ftr" sz="quarter" idx="11"/>
          </p:nvPr>
        </p:nvSpPr>
        <p:spPr/>
        <p:txBody>
          <a:bodyPr/>
          <a:lstStyle/>
          <a:p>
            <a:endParaRPr lang="en-US" dirty="0"/>
          </a:p>
        </p:txBody>
      </p:sp>
      <p:sp>
        <p:nvSpPr>
          <p:cNvPr id="104863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04869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1048696"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97"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98"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99"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00"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01"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02" name="Date Placeholder 2"/>
          <p:cNvSpPr>
            <a:spLocks noGrp="1"/>
          </p:cNvSpPr>
          <p:nvPr>
            <p:ph type="dt" sz="half" idx="10"/>
          </p:nvPr>
        </p:nvSpPr>
        <p:spPr/>
        <p:txBody>
          <a:bodyPr/>
          <a:lstStyle/>
          <a:p>
            <a:fld id="{D9079DC3-C9B5-499E-9140-0DC28B7074E2}" type="datetime1">
              <a:rPr lang="en-US" smtClean="0"/>
              <a:t>4/30/2021</a:t>
            </a:fld>
            <a:endParaRPr lang="en-US" dirty="0"/>
          </a:p>
        </p:txBody>
      </p:sp>
      <p:sp>
        <p:nvSpPr>
          <p:cNvPr id="1048703" name="Footer Placeholder 3"/>
          <p:cNvSpPr>
            <a:spLocks noGrp="1"/>
          </p:cNvSpPr>
          <p:nvPr>
            <p:ph type="ftr" sz="quarter" idx="11"/>
          </p:nvPr>
        </p:nvSpPr>
        <p:spPr/>
        <p:txBody>
          <a:bodyPr/>
          <a:lstStyle/>
          <a:p>
            <a:endParaRPr lang="en-US" dirty="0"/>
          </a:p>
        </p:txBody>
      </p:sp>
      <p:sp>
        <p:nvSpPr>
          <p:cNvPr id="1048704"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097167" name="Picture 1" descr="Slate-V2-HD-3colPhotoInset.png"/>
          <p:cNvPicPr>
            <a:picLocks noChangeAspect="1"/>
          </p:cNvPicPr>
          <p:nvPr/>
        </p:nvPicPr>
        <p:blipFill>
          <a:blip r:embed="rId2"/>
          <a:stretch>
            <a:fillRect/>
          </a:stretch>
        </p:blipFill>
        <p:spPr>
          <a:xfrm>
            <a:off x="897962" y="1818214"/>
            <a:ext cx="3339972" cy="1847851"/>
          </a:xfrm>
          <a:prstGeom prst="rect">
            <a:avLst/>
          </a:prstGeom>
        </p:spPr>
      </p:pic>
      <p:pic>
        <p:nvPicPr>
          <p:cNvPr id="2097168" name="Picture 35" descr="Slate-V2-HD-3colPhotoInset.png"/>
          <p:cNvPicPr>
            <a:picLocks noChangeAspect="1"/>
          </p:cNvPicPr>
          <p:nvPr/>
        </p:nvPicPr>
        <p:blipFill>
          <a:blip r:embed="rId2"/>
          <a:stretch>
            <a:fillRect/>
          </a:stretch>
        </p:blipFill>
        <p:spPr>
          <a:xfrm>
            <a:off x="4403800" y="1818214"/>
            <a:ext cx="3339972" cy="1847851"/>
          </a:xfrm>
          <a:prstGeom prst="rect">
            <a:avLst/>
          </a:prstGeom>
        </p:spPr>
      </p:pic>
      <p:pic>
        <p:nvPicPr>
          <p:cNvPr id="2097169" name="Picture 36" descr="Slate-V2-HD-3colPhotoInset.png"/>
          <p:cNvPicPr>
            <a:picLocks noChangeAspect="1"/>
          </p:cNvPicPr>
          <p:nvPr/>
        </p:nvPicPr>
        <p:blipFill>
          <a:blip r:embed="rId2"/>
          <a:stretch>
            <a:fillRect/>
          </a:stretch>
        </p:blipFill>
        <p:spPr>
          <a:xfrm>
            <a:off x="7936051" y="1818214"/>
            <a:ext cx="3339972" cy="1847851"/>
          </a:xfrm>
          <a:prstGeom prst="rect">
            <a:avLst/>
          </a:prstGeom>
        </p:spPr>
      </p:pic>
      <p:sp>
        <p:nvSpPr>
          <p:cNvPr id="1048649"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048650"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1"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52"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53"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4"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55"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56"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7"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58"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59" name="Date Placeholder 2"/>
          <p:cNvSpPr>
            <a:spLocks noGrp="1"/>
          </p:cNvSpPr>
          <p:nvPr>
            <p:ph type="dt" sz="half" idx="10"/>
          </p:nvPr>
        </p:nvSpPr>
        <p:spPr/>
        <p:txBody>
          <a:bodyPr/>
          <a:lstStyle/>
          <a:p>
            <a:fld id="{30BB33EA-E472-4D22-9C03-A9C14AA21CED}" type="datetime1">
              <a:rPr lang="en-US" smtClean="0"/>
              <a:t>4/30/2021</a:t>
            </a:fld>
            <a:endParaRPr lang="en-US" dirty="0"/>
          </a:p>
        </p:txBody>
      </p:sp>
      <p:sp>
        <p:nvSpPr>
          <p:cNvPr id="1048660" name="Footer Placeholder 3"/>
          <p:cNvSpPr>
            <a:spLocks noGrp="1"/>
          </p:cNvSpPr>
          <p:nvPr>
            <p:ph type="ftr" sz="quarter" idx="11"/>
          </p:nvPr>
        </p:nvSpPr>
        <p:spPr/>
        <p:txBody>
          <a:bodyPr/>
          <a:lstStyle/>
          <a:p>
            <a:endParaRPr lang="en-US" dirty="0"/>
          </a:p>
        </p:txBody>
      </p:sp>
      <p:sp>
        <p:nvSpPr>
          <p:cNvPr id="1048661"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07" name="Title 1"/>
          <p:cNvSpPr>
            <a:spLocks noGrp="1"/>
          </p:cNvSpPr>
          <p:nvPr>
            <p:ph type="title"/>
          </p:nvPr>
        </p:nvSpPr>
        <p:spPr/>
        <p:txBody>
          <a:bodyPr/>
          <a:lstStyle/>
          <a:p>
            <a:r>
              <a:rPr lang="en-US"/>
              <a:t>Click to edit Master title style</a:t>
            </a:r>
            <a:endParaRPr lang="en-US" dirty="0"/>
          </a:p>
        </p:txBody>
      </p:sp>
      <p:sp>
        <p:nvSpPr>
          <p:cNvPr id="1048608"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09" name="Date Placeholder 3"/>
          <p:cNvSpPr>
            <a:spLocks noGrp="1"/>
          </p:cNvSpPr>
          <p:nvPr>
            <p:ph type="dt" sz="half" idx="10"/>
          </p:nvPr>
        </p:nvSpPr>
        <p:spPr/>
        <p:txBody>
          <a:bodyPr/>
          <a:lstStyle/>
          <a:p>
            <a:fld id="{73C55A3C-5767-4844-A0A3-83778C2E5409}" type="datetime1">
              <a:rPr lang="en-US" smtClean="0"/>
              <a:t>4/30/2021</a:t>
            </a:fld>
            <a:endParaRPr lang="en-US" dirty="0"/>
          </a:p>
        </p:txBody>
      </p:sp>
      <p:sp>
        <p:nvSpPr>
          <p:cNvPr id="1048610" name="Footer Placeholder 4"/>
          <p:cNvSpPr>
            <a:spLocks noGrp="1"/>
          </p:cNvSpPr>
          <p:nvPr>
            <p:ph type="ftr" sz="quarter" idx="11"/>
          </p:nvPr>
        </p:nvSpPr>
        <p:spPr/>
        <p:txBody>
          <a:bodyPr/>
          <a:lstStyle/>
          <a:p>
            <a:endParaRPr lang="en-US" dirty="0"/>
          </a:p>
        </p:txBody>
      </p:sp>
      <p:sp>
        <p:nvSpPr>
          <p:cNvPr id="1048611"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6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104866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64" name="Date Placeholder 3"/>
          <p:cNvSpPr>
            <a:spLocks noGrp="1"/>
          </p:cNvSpPr>
          <p:nvPr>
            <p:ph type="dt" sz="half" idx="10"/>
          </p:nvPr>
        </p:nvSpPr>
        <p:spPr/>
        <p:txBody>
          <a:bodyPr/>
          <a:lstStyle/>
          <a:p>
            <a:fld id="{CAE507A8-A5CF-4D38-AB86-7EDDA87A85D4}" type="datetime1">
              <a:rPr lang="en-US" smtClean="0"/>
              <a:t>4/30/2021</a:t>
            </a:fld>
            <a:endParaRPr lang="en-US" dirty="0"/>
          </a:p>
        </p:txBody>
      </p:sp>
      <p:sp>
        <p:nvSpPr>
          <p:cNvPr id="1048665" name="Footer Placeholder 4"/>
          <p:cNvSpPr>
            <a:spLocks noGrp="1"/>
          </p:cNvSpPr>
          <p:nvPr>
            <p:ph type="ftr" sz="quarter" idx="11"/>
          </p:nvPr>
        </p:nvSpPr>
        <p:spPr/>
        <p:txBody>
          <a:bodyPr/>
          <a:lstStyle/>
          <a:p>
            <a:endParaRPr lang="en-US" dirty="0"/>
          </a:p>
        </p:txBody>
      </p:sp>
      <p:sp>
        <p:nvSpPr>
          <p:cNvPr id="104866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89"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1048690"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91"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92" name="Date Placeholder 4"/>
          <p:cNvSpPr>
            <a:spLocks noGrp="1"/>
          </p:cNvSpPr>
          <p:nvPr>
            <p:ph type="dt" sz="half" idx="10"/>
          </p:nvPr>
        </p:nvSpPr>
        <p:spPr/>
        <p:txBody>
          <a:bodyPr/>
          <a:lstStyle/>
          <a:p>
            <a:fld id="{BDFCD27C-8599-43EF-BA1D-14DDC1946E06}" type="datetime1">
              <a:rPr lang="en-US" smtClean="0"/>
              <a:t>4/30/2021</a:t>
            </a:fld>
            <a:endParaRPr lang="en-US" dirty="0"/>
          </a:p>
        </p:txBody>
      </p:sp>
      <p:sp>
        <p:nvSpPr>
          <p:cNvPr id="1048693" name="Footer Placeholder 5"/>
          <p:cNvSpPr>
            <a:spLocks noGrp="1"/>
          </p:cNvSpPr>
          <p:nvPr>
            <p:ph type="ftr" sz="quarter" idx="11"/>
          </p:nvPr>
        </p:nvSpPr>
        <p:spPr/>
        <p:txBody>
          <a:bodyPr/>
          <a:lstStyle/>
          <a:p>
            <a:endParaRPr lang="en-US" dirty="0"/>
          </a:p>
        </p:txBody>
      </p:sp>
      <p:sp>
        <p:nvSpPr>
          <p:cNvPr id="1048694"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97170" name="Picture 19" descr="Slate-V2-HD-compPhotoInset.png"/>
          <p:cNvPicPr>
            <a:picLocks noChangeAspect="1"/>
          </p:cNvPicPr>
          <p:nvPr/>
        </p:nvPicPr>
        <p:blipFill>
          <a:blip r:embed="rId2"/>
          <a:stretch>
            <a:fillRect/>
          </a:stretch>
        </p:blipFill>
        <p:spPr>
          <a:xfrm>
            <a:off x="913795" y="1734506"/>
            <a:ext cx="5029200" cy="4099959"/>
          </a:xfrm>
          <a:prstGeom prst="rect">
            <a:avLst/>
          </a:prstGeom>
        </p:spPr>
      </p:pic>
      <p:pic>
        <p:nvPicPr>
          <p:cNvPr id="2097171" name="Picture 20" descr="Slate-V2-HD-compPhotoInset.png"/>
          <p:cNvPicPr>
            <a:picLocks noChangeAspect="1"/>
          </p:cNvPicPr>
          <p:nvPr/>
        </p:nvPicPr>
        <p:blipFill>
          <a:blip r:embed="rId2"/>
          <a:stretch>
            <a:fillRect/>
          </a:stretch>
        </p:blipFill>
        <p:spPr>
          <a:xfrm>
            <a:off x="6238357" y="1734506"/>
            <a:ext cx="5029200" cy="4099959"/>
          </a:xfrm>
          <a:prstGeom prst="rect">
            <a:avLst/>
          </a:prstGeom>
        </p:spPr>
      </p:pic>
      <p:sp>
        <p:nvSpPr>
          <p:cNvPr id="1048667"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1048668"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69"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70"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71"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72" name="Date Placeholder 6"/>
          <p:cNvSpPr>
            <a:spLocks noGrp="1"/>
          </p:cNvSpPr>
          <p:nvPr>
            <p:ph type="dt" sz="half" idx="10"/>
          </p:nvPr>
        </p:nvSpPr>
        <p:spPr/>
        <p:txBody>
          <a:bodyPr/>
          <a:lstStyle/>
          <a:p>
            <a:fld id="{49343D99-809A-49C0-96E5-4250D0B498EE}" type="datetime1">
              <a:rPr lang="en-US" smtClean="0"/>
              <a:t>4/30/2021</a:t>
            </a:fld>
            <a:endParaRPr lang="en-US" dirty="0"/>
          </a:p>
        </p:txBody>
      </p:sp>
      <p:sp>
        <p:nvSpPr>
          <p:cNvPr id="1048673" name="Footer Placeholder 7"/>
          <p:cNvSpPr>
            <a:spLocks noGrp="1"/>
          </p:cNvSpPr>
          <p:nvPr>
            <p:ph type="ftr" sz="quarter" idx="11"/>
          </p:nvPr>
        </p:nvSpPr>
        <p:spPr/>
        <p:txBody>
          <a:bodyPr/>
          <a:lstStyle/>
          <a:p>
            <a:endParaRPr lang="en-US" dirty="0"/>
          </a:p>
        </p:txBody>
      </p:sp>
      <p:sp>
        <p:nvSpPr>
          <p:cNvPr id="1048674"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29" name="Title 1"/>
          <p:cNvSpPr>
            <a:spLocks noGrp="1"/>
          </p:cNvSpPr>
          <p:nvPr>
            <p:ph type="title"/>
          </p:nvPr>
        </p:nvSpPr>
        <p:spPr/>
        <p:txBody>
          <a:bodyPr/>
          <a:lstStyle/>
          <a:p>
            <a:r>
              <a:rPr lang="en-US"/>
              <a:t>Click to edit Master title style</a:t>
            </a:r>
            <a:endParaRPr lang="en-US" dirty="0"/>
          </a:p>
        </p:txBody>
      </p:sp>
      <p:sp>
        <p:nvSpPr>
          <p:cNvPr id="1048630" name="Date Placeholder 2"/>
          <p:cNvSpPr>
            <a:spLocks noGrp="1"/>
          </p:cNvSpPr>
          <p:nvPr>
            <p:ph type="dt" sz="half" idx="10"/>
          </p:nvPr>
        </p:nvSpPr>
        <p:spPr/>
        <p:txBody>
          <a:bodyPr/>
          <a:lstStyle/>
          <a:p>
            <a:fld id="{A143DE9B-B678-4EFB-BB7D-A4370204A0B0}" type="datetime1">
              <a:rPr lang="en-US" smtClean="0"/>
              <a:t>4/30/2021</a:t>
            </a:fld>
            <a:endParaRPr lang="en-US" dirty="0"/>
          </a:p>
        </p:txBody>
      </p:sp>
      <p:sp>
        <p:nvSpPr>
          <p:cNvPr id="1048631" name="Footer Placeholder 3"/>
          <p:cNvSpPr>
            <a:spLocks noGrp="1"/>
          </p:cNvSpPr>
          <p:nvPr>
            <p:ph type="ftr" sz="quarter" idx="11"/>
          </p:nvPr>
        </p:nvSpPr>
        <p:spPr/>
        <p:txBody>
          <a:bodyPr/>
          <a:lstStyle/>
          <a:p>
            <a:endParaRPr lang="en-US" dirty="0"/>
          </a:p>
        </p:txBody>
      </p:sp>
      <p:sp>
        <p:nvSpPr>
          <p:cNvPr id="1048632"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17" name="Date Placeholder 1"/>
          <p:cNvSpPr>
            <a:spLocks noGrp="1"/>
          </p:cNvSpPr>
          <p:nvPr>
            <p:ph type="dt" sz="half" idx="10"/>
          </p:nvPr>
        </p:nvSpPr>
        <p:spPr/>
        <p:txBody>
          <a:bodyPr/>
          <a:lstStyle/>
          <a:p>
            <a:fld id="{E68812DA-F765-4142-A6A3-A8ED7235E082}" type="datetime1">
              <a:rPr lang="en-US" smtClean="0"/>
              <a:t>4/30/2021</a:t>
            </a:fld>
            <a:endParaRPr lang="en-US" dirty="0"/>
          </a:p>
        </p:txBody>
      </p:sp>
      <p:sp>
        <p:nvSpPr>
          <p:cNvPr id="1048618" name="Footer Placeholder 2"/>
          <p:cNvSpPr>
            <a:spLocks noGrp="1"/>
          </p:cNvSpPr>
          <p:nvPr>
            <p:ph type="ftr" sz="quarter" idx="11"/>
          </p:nvPr>
        </p:nvSpPr>
        <p:spPr/>
        <p:txBody>
          <a:bodyPr/>
          <a:lstStyle/>
          <a:p>
            <a:endParaRPr lang="en-US" dirty="0"/>
          </a:p>
        </p:txBody>
      </p:sp>
      <p:sp>
        <p:nvSpPr>
          <p:cNvPr id="1048619"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05"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1048706"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07"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08" name="Date Placeholder 4"/>
          <p:cNvSpPr>
            <a:spLocks noGrp="1"/>
          </p:cNvSpPr>
          <p:nvPr>
            <p:ph type="dt" sz="half" idx="10"/>
          </p:nvPr>
        </p:nvSpPr>
        <p:spPr/>
        <p:txBody>
          <a:bodyPr/>
          <a:lstStyle/>
          <a:p>
            <a:fld id="{3E0277FD-7DE6-41D4-930D-AC99F5AFE54E}" type="datetime1">
              <a:rPr lang="en-US" smtClean="0"/>
              <a:t>4/30/2021</a:t>
            </a:fld>
            <a:endParaRPr lang="en-US" dirty="0"/>
          </a:p>
        </p:txBody>
      </p:sp>
      <p:sp>
        <p:nvSpPr>
          <p:cNvPr id="1048709" name="Footer Placeholder 5"/>
          <p:cNvSpPr>
            <a:spLocks noGrp="1"/>
          </p:cNvSpPr>
          <p:nvPr>
            <p:ph type="ftr" sz="quarter" idx="11"/>
          </p:nvPr>
        </p:nvSpPr>
        <p:spPr/>
        <p:txBody>
          <a:bodyPr/>
          <a:lstStyle/>
          <a:p>
            <a:endParaRPr lang="en-US" dirty="0"/>
          </a:p>
        </p:txBody>
      </p:sp>
      <p:sp>
        <p:nvSpPr>
          <p:cNvPr id="1048710"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097166" name="Picture 21" descr="Slate-V2-HD-vertPhotoInset.png"/>
          <p:cNvPicPr>
            <a:picLocks noChangeAspect="1"/>
          </p:cNvPicPr>
          <p:nvPr/>
        </p:nvPicPr>
        <p:blipFill>
          <a:blip r:embed="rId2"/>
          <a:stretch>
            <a:fillRect/>
          </a:stretch>
        </p:blipFill>
        <p:spPr>
          <a:xfrm>
            <a:off x="7293665" y="609600"/>
            <a:ext cx="3584166" cy="5204832"/>
          </a:xfrm>
          <a:prstGeom prst="rect">
            <a:avLst/>
          </a:prstGeom>
        </p:spPr>
      </p:pic>
      <p:sp>
        <p:nvSpPr>
          <p:cNvPr id="1048643"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1048644"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45"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46" name="Date Placeholder 4"/>
          <p:cNvSpPr>
            <a:spLocks noGrp="1"/>
          </p:cNvSpPr>
          <p:nvPr>
            <p:ph type="dt" sz="half" idx="10"/>
          </p:nvPr>
        </p:nvSpPr>
        <p:spPr/>
        <p:txBody>
          <a:bodyPr/>
          <a:lstStyle/>
          <a:p>
            <a:fld id="{9EA15526-7079-4B7B-987C-1B5FAE11A0FF}" type="datetime1">
              <a:rPr lang="en-US" smtClean="0"/>
              <a:t>4/30/2021</a:t>
            </a:fld>
            <a:endParaRPr lang="en-US" dirty="0"/>
          </a:p>
        </p:txBody>
      </p:sp>
      <p:sp>
        <p:nvSpPr>
          <p:cNvPr id="1048647" name="Footer Placeholder 5"/>
          <p:cNvSpPr>
            <a:spLocks noGrp="1"/>
          </p:cNvSpPr>
          <p:nvPr>
            <p:ph type="ftr" sz="quarter" idx="11"/>
          </p:nvPr>
        </p:nvSpPr>
        <p:spPr/>
        <p:txBody>
          <a:bodyPr/>
          <a:lstStyle/>
          <a:p>
            <a:pPr algn="l"/>
            <a:endParaRPr lang="en-US" dirty="0"/>
          </a:p>
        </p:txBody>
      </p:sp>
      <p:sp>
        <p:nvSpPr>
          <p:cNvPr id="1048648"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1048577"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78"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4/30/2021</a:t>
            </a:fld>
            <a:endParaRPr lang="en-US" dirty="0"/>
          </a:p>
        </p:txBody>
      </p:sp>
      <p:sp>
        <p:nvSpPr>
          <p:cNvPr id="1048579"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1048580"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fillRect/>
          </a:stretch>
        </a:blipFill>
        <a:effectLst/>
      </p:bgPr>
    </p:bg>
    <p:spTree>
      <p:nvGrpSpPr>
        <p:cNvPr id="1" name=""/>
        <p:cNvGrpSpPr/>
        <p:nvPr/>
      </p:nvGrpSpPr>
      <p:grpSpPr>
        <a:xfrm>
          <a:off x="0" y="0"/>
          <a:ext cx="0" cy="0"/>
          <a:chOff x="0" y="0"/>
          <a:chExt cx="0" cy="0"/>
        </a:xfrm>
      </p:grpSpPr>
      <p:pic>
        <p:nvPicPr>
          <p:cNvPr id="2097152" name="Picture 5" descr="A picture containing large, sitting, white, numbers"/>
          <p:cNvPicPr>
            <a:picLocks noChangeAspect="1"/>
          </p:cNvPicPr>
          <p:nvPr/>
        </p:nvPicPr>
        <p:blipFill rotWithShape="1">
          <a:blip r:embed="rId3"/>
          <a:srcRect/>
          <a:stretch>
            <a:fillRect/>
          </a:stretch>
        </p:blipFill>
        <p:spPr>
          <a:xfrm>
            <a:off x="322" y="0"/>
            <a:ext cx="12191356" cy="6858000"/>
          </a:xfrm>
          <a:prstGeom prst="rect">
            <a:avLst/>
          </a:prstGeom>
        </p:spPr>
      </p:pic>
      <p:sp useBgFill="1">
        <p:nvSpPr>
          <p:cNvPr id="1048586" name="Freeform 5"/>
          <p:cNvSpPr>
            <a:spLocks noGrp="1" noRot="1" noChangeAspect="1" noMove="1" noResize="1" noEditPoints="1" noAdjustHandles="1" noChangeArrowheads="1" noChangeShapeType="1" noTextEdit="1"/>
          </p:cNvSpPr>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1048587" name="Title 1"/>
          <p:cNvSpPr>
            <a:spLocks noGrp="1"/>
          </p:cNvSpPr>
          <p:nvPr>
            <p:ph type="ctrTitle"/>
          </p:nvPr>
        </p:nvSpPr>
        <p:spPr>
          <a:xfrm>
            <a:off x="7389962" y="1673523"/>
            <a:ext cx="3485073" cy="1755477"/>
          </a:xfrm>
        </p:spPr>
        <p:txBody>
          <a:bodyPr>
            <a:normAutofit/>
          </a:bodyPr>
          <a:lstStyle/>
          <a:p>
            <a:pPr algn="l"/>
            <a:r>
              <a:rPr lang="en-US" sz="4000" dirty="0"/>
              <a:t> PROJECT EXHIBITON 2</a:t>
            </a:r>
            <a:br>
              <a:rPr lang="en-US" sz="4000" dirty="0"/>
            </a:br>
            <a:endParaRPr lang="en-US" sz="2400" dirty="0"/>
          </a:p>
        </p:txBody>
      </p:sp>
      <p:sp>
        <p:nvSpPr>
          <p:cNvPr id="1048588" name="Subtitle 2"/>
          <p:cNvSpPr>
            <a:spLocks noGrp="1"/>
          </p:cNvSpPr>
          <p:nvPr>
            <p:ph type="subTitle" idx="1"/>
          </p:nvPr>
        </p:nvSpPr>
        <p:spPr>
          <a:xfrm>
            <a:off x="7389965" y="4767309"/>
            <a:ext cx="3485072" cy="417168"/>
          </a:xfrm>
        </p:spPr>
        <p:txBody>
          <a:bodyPr>
            <a:normAutofit fontScale="88152" lnSpcReduction="10000"/>
          </a:bodyPr>
          <a:lstStyle/>
          <a:p>
            <a:pPr algn="l"/>
            <a:r>
              <a:rPr lang="en-US" sz="2300" dirty="0">
                <a:solidFill>
                  <a:srgbClr val="5792BA"/>
                </a:solidFill>
              </a:rPr>
              <a:t>FINAL REVIEW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Title 1"/>
          <p:cNvSpPr>
            <a:spLocks noGrp="1"/>
          </p:cNvSpPr>
          <p:nvPr>
            <p:ph type="ctrTitle"/>
          </p:nvPr>
        </p:nvSpPr>
        <p:spPr>
          <a:xfrm>
            <a:off x="580580" y="175312"/>
            <a:ext cx="10211915" cy="854998"/>
          </a:xfrm>
        </p:spPr>
        <p:txBody>
          <a:bodyPr>
            <a:normAutofit/>
          </a:bodyPr>
          <a:lstStyle/>
          <a:p>
            <a:r>
              <a:rPr lang="en-IN" sz="4800" b="1" dirty="0"/>
              <a:t>LITERAURE REVIEW</a:t>
            </a:r>
          </a:p>
        </p:txBody>
      </p:sp>
      <p:sp>
        <p:nvSpPr>
          <p:cNvPr id="1048606" name="Subtitle 2"/>
          <p:cNvSpPr>
            <a:spLocks noGrp="1"/>
          </p:cNvSpPr>
          <p:nvPr>
            <p:ph type="subTitle" idx="1"/>
          </p:nvPr>
        </p:nvSpPr>
        <p:spPr>
          <a:xfrm>
            <a:off x="1097235" y="1105707"/>
            <a:ext cx="7402821" cy="2835228"/>
          </a:xfrm>
        </p:spPr>
        <p:txBody>
          <a:bodyPr>
            <a:noAutofit/>
          </a:bodyPr>
          <a:lstStyle/>
          <a:p>
            <a:pPr marL="342900" indent="-342900" algn="l">
              <a:lnSpc>
                <a:spcPct val="115000"/>
              </a:lnSpc>
              <a:spcAft>
                <a:spcPts val="1000"/>
              </a:spcAft>
              <a:buFont typeface="Arial" pitchFamily="34" charset="0"/>
              <a:buChar char="•"/>
            </a:pPr>
            <a:r>
              <a:rPr lang="en-US" sz="1800" dirty="0">
                <a:effectLst/>
              </a:rPr>
              <a:t>Browser technology quickly began to mature in the mid-1990s with support for browser plug-ins and the introduction of JavaScript. More advanced browser interactions, unbounded by the restrictions of HTML and that used client-side processing were possible</a:t>
            </a:r>
            <a:r>
              <a:rPr lang="en-US" sz="1800" dirty="0" smtClean="0">
                <a:effectLst/>
              </a:rPr>
              <a:t>.</a:t>
            </a:r>
          </a:p>
          <a:p>
            <a:pPr marL="342900" indent="-342900" algn="l">
              <a:lnSpc>
                <a:spcPct val="115000"/>
              </a:lnSpc>
              <a:spcAft>
                <a:spcPts val="1000"/>
              </a:spcAft>
              <a:buFont typeface="Arial" pitchFamily="34" charset="0"/>
              <a:buChar char="•"/>
            </a:pPr>
            <a:r>
              <a:rPr lang="en-US" sz="1800" dirty="0" smtClean="0">
                <a:effectLst/>
              </a:rPr>
              <a:t>Flash </a:t>
            </a:r>
            <a:r>
              <a:rPr lang="en-US" sz="1800" dirty="0">
                <a:effectLst/>
              </a:rPr>
              <a:t>games were considered to have hit their peak in the mid-2000s but waned by the early 2010s</a:t>
            </a:r>
            <a:r>
              <a:rPr lang="en-US" sz="1800" dirty="0" smtClean="0">
                <a:effectLst/>
              </a:rPr>
              <a:t>.</a:t>
            </a:r>
          </a:p>
          <a:p>
            <a:pPr marL="342900" indent="-342900" algn="l">
              <a:lnSpc>
                <a:spcPct val="115000"/>
              </a:lnSpc>
              <a:spcAft>
                <a:spcPts val="1000"/>
              </a:spcAft>
              <a:buFont typeface="Arial" pitchFamily="34" charset="0"/>
              <a:buChar char="•"/>
            </a:pPr>
            <a:r>
              <a:rPr lang="en-US" sz="1800" dirty="0">
                <a:effectLst/>
              </a:rPr>
              <a:t>However, the latter part of the 2000s in terms of browser games also overlapped with the emergence of indie games. In the late 1990s and early 2000s, the video game industry had started to coalesce around triple-A development, games made by large studios with multi-million dollar </a:t>
            </a:r>
            <a:r>
              <a:rPr lang="en-US" sz="1800" dirty="0" smtClean="0">
                <a:effectLst/>
              </a:rPr>
              <a:t>budgets</a:t>
            </a:r>
          </a:p>
          <a:p>
            <a:pPr marL="342900" indent="-342900" algn="l">
              <a:lnSpc>
                <a:spcPct val="115000"/>
              </a:lnSpc>
              <a:spcAft>
                <a:spcPts val="1000"/>
              </a:spcAft>
              <a:buFont typeface="Arial" pitchFamily="34" charset="0"/>
              <a:buChar char="•"/>
            </a:pPr>
            <a:r>
              <a:rPr lang="en-US" sz="1800" dirty="0">
                <a:effectLst/>
              </a:rPr>
              <a:t>Post-2010, browser games written in other formats besides Flash remain popular, such as HTML5, </a:t>
            </a:r>
            <a:r>
              <a:rPr lang="en-US" sz="1800" dirty="0" err="1">
                <a:effectLst/>
              </a:rPr>
              <a:t>WebGL</a:t>
            </a:r>
            <a:r>
              <a:rPr lang="en-US" sz="1800" dirty="0">
                <a:effectLst/>
              </a:rPr>
              <a:t>, and </a:t>
            </a:r>
            <a:r>
              <a:rPr lang="en-US" sz="1800" dirty="0" err="1">
                <a:effectLst/>
              </a:rPr>
              <a:t>WebAssembly</a:t>
            </a:r>
            <a:r>
              <a:rPr lang="en-US" sz="1800" dirty="0" smtClean="0">
                <a:effectLst/>
              </a:rPr>
              <a:t>.</a:t>
            </a:r>
            <a:r>
              <a:rPr lang="en-US" sz="1800" baseline="30000" dirty="0" smtClean="0">
                <a:effectLst/>
              </a:rPr>
              <a:t>[</a:t>
            </a:r>
            <a:r>
              <a:rPr lang="en-US" sz="1800" dirty="0">
                <a:effectLst/>
              </a:rPr>
              <a:t> The .</a:t>
            </a:r>
            <a:r>
              <a:rPr lang="en-US" sz="1800" dirty="0" err="1">
                <a:effectLst/>
              </a:rPr>
              <a:t>io</a:t>
            </a:r>
            <a:r>
              <a:rPr lang="en-US" sz="1800" dirty="0">
                <a:effectLst/>
              </a:rPr>
              <a:t> domain, which was first used in 2015 by </a:t>
            </a:r>
            <a:r>
              <a:rPr lang="en-US" sz="1800" i="1" dirty="0">
                <a:effectLst/>
              </a:rPr>
              <a:t>Agar.io</a:t>
            </a:r>
            <a:r>
              <a:rPr lang="en-US" sz="1800" dirty="0">
                <a:effectLst/>
              </a:rPr>
              <a:t>, has become a popular domain attached to browser games</a:t>
            </a:r>
            <a:endParaRPr lang="en-IN"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itle 1"/>
          <p:cNvSpPr>
            <a:spLocks noGrp="1"/>
          </p:cNvSpPr>
          <p:nvPr>
            <p:ph type="title"/>
          </p:nvPr>
        </p:nvSpPr>
        <p:spPr/>
        <p:txBody>
          <a:bodyPr/>
          <a:lstStyle/>
          <a:p>
            <a:r>
              <a:rPr lang="en-US" b="1" dirty="0" smtClean="0"/>
              <a:t>MODULE DESCRIPTION</a:t>
            </a:r>
            <a:endParaRPr lang="en-US" b="1" dirty="0"/>
          </a:p>
        </p:txBody>
      </p:sp>
      <p:sp>
        <p:nvSpPr>
          <p:cNvPr id="1048613" name="Content Placeholder 2"/>
          <p:cNvSpPr>
            <a:spLocks noGrp="1"/>
          </p:cNvSpPr>
          <p:nvPr>
            <p:ph idx="1"/>
          </p:nvPr>
        </p:nvSpPr>
        <p:spPr/>
        <p:txBody>
          <a:bodyPr>
            <a:normAutofit fontScale="95652" lnSpcReduction="10000"/>
          </a:bodyPr>
          <a:lstStyle/>
          <a:p>
            <a:r>
              <a:rPr lang="en-US" dirty="0" smtClean="0"/>
              <a:t>PLANING: </a:t>
            </a:r>
            <a:r>
              <a:rPr lang="en-IN" dirty="0"/>
              <a:t>The project is a complex and there are many technologies involved.  So, we are first slipping the project into many parts. </a:t>
            </a:r>
            <a:endParaRPr lang="en-US" dirty="0"/>
          </a:p>
          <a:p>
            <a:r>
              <a:rPr lang="en-US" dirty="0"/>
              <a:t>FRONT </a:t>
            </a:r>
            <a:r>
              <a:rPr lang="en-US" dirty="0" smtClean="0"/>
              <a:t>END</a:t>
            </a:r>
            <a:r>
              <a:rPr lang="en-US" dirty="0"/>
              <a:t>: There will be a HOME page where we can access all the games. This will be an alluring page where all the games will be compiled. </a:t>
            </a:r>
          </a:p>
          <a:p>
            <a:r>
              <a:rPr lang="en-US" dirty="0"/>
              <a:t>BUILDING </a:t>
            </a:r>
            <a:r>
              <a:rPr lang="en-US" dirty="0" smtClean="0"/>
              <a:t>GAMES: </a:t>
            </a:r>
            <a:r>
              <a:rPr lang="en-IN" dirty="0"/>
              <a:t>The project involves five to six flash games that are attractive as well as </a:t>
            </a:r>
            <a:r>
              <a:rPr lang="en-US" dirty="0"/>
              <a:t>agglutinate to the computer screen. </a:t>
            </a:r>
          </a:p>
          <a:p>
            <a:r>
              <a:rPr lang="en-US" dirty="0"/>
              <a:t>MERGING ALL UNDER ONE WEB-PAGE: We will merge all the games in a HOME page. The HOME page will contain all the images of the game and will be displayed accordingly</a:t>
            </a:r>
            <a:r>
              <a:rPr lang="en-US" dirty="0" smtClean="0"/>
              <a:t>.</a:t>
            </a:r>
            <a:endParaRPr lang="en-US" dirty="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itle 1"/>
          <p:cNvSpPr>
            <a:spLocks noGrp="1"/>
          </p:cNvSpPr>
          <p:nvPr>
            <p:ph type="ctrTitle"/>
          </p:nvPr>
        </p:nvSpPr>
        <p:spPr>
          <a:xfrm>
            <a:off x="1761561" y="522166"/>
            <a:ext cx="8142292" cy="1216482"/>
          </a:xfrm>
        </p:spPr>
        <p:txBody>
          <a:bodyPr>
            <a:normAutofit/>
          </a:bodyPr>
          <a:lstStyle/>
          <a:p>
            <a:r>
              <a:rPr lang="en-IN" sz="3600" b="1" dirty="0"/>
              <a:t>MODULE WORK FLOW EXPLANATION </a:t>
            </a:r>
          </a:p>
        </p:txBody>
      </p:sp>
      <p:sp>
        <p:nvSpPr>
          <p:cNvPr id="1048615" name="Subtitle 2"/>
          <p:cNvSpPr>
            <a:spLocks noGrp="1"/>
          </p:cNvSpPr>
          <p:nvPr>
            <p:ph type="subTitle" idx="1"/>
          </p:nvPr>
        </p:nvSpPr>
        <p:spPr>
          <a:xfrm>
            <a:off x="1370693" y="2086253"/>
            <a:ext cx="9850682" cy="2929630"/>
          </a:xfrm>
        </p:spPr>
        <p:txBody>
          <a:bodyPr/>
          <a:lstStyle/>
          <a:p>
            <a:pPr algn="l"/>
            <a:r>
              <a:rPr lang="en-IN" dirty="0" smtClean="0"/>
              <a:t>We started the project by wire framing the web-page. Then we started to make the games. First we made the </a:t>
            </a:r>
            <a:r>
              <a:rPr lang="en-IN" dirty="0" err="1" smtClean="0"/>
              <a:t>pacman</a:t>
            </a:r>
            <a:r>
              <a:rPr lang="en-IN" dirty="0" smtClean="0"/>
              <a:t> game and then the candy crush replica and then we completed the 2048 and the snake game. Then  we complied all the games under a single web-page which is our home page. Then we beautified the entire project with </a:t>
            </a:r>
            <a:r>
              <a:rPr lang="en-IN" dirty="0" err="1" smtClean="0"/>
              <a:t>css</a:t>
            </a:r>
            <a:r>
              <a:rPr lang="en-IN" dirty="0" smtClean="0"/>
              <a:t>. </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1"/>
          <p:cNvSpPr>
            <a:spLocks noGrp="1"/>
          </p:cNvSpPr>
          <p:nvPr>
            <p:ph type="ctrTitle"/>
          </p:nvPr>
        </p:nvSpPr>
        <p:spPr>
          <a:xfrm>
            <a:off x="323755" y="633198"/>
            <a:ext cx="11074047" cy="512021"/>
          </a:xfrm>
        </p:spPr>
        <p:txBody>
          <a:bodyPr>
            <a:noAutofit/>
          </a:bodyPr>
          <a:lstStyle/>
          <a:p>
            <a:r>
              <a:rPr lang="en-IN" sz="4400" b="1" dirty="0"/>
              <a:t>IMPLEMENTATION AND CODING</a:t>
            </a:r>
          </a:p>
        </p:txBody>
      </p:sp>
      <p:pic>
        <p:nvPicPr>
          <p:cNvPr id="2097155" name="Picture 2"/>
          <p:cNvPicPr>
            <a:picLocks noChangeAspect="1" noChangeArrowheads="1"/>
          </p:cNvPicPr>
          <p:nvPr/>
        </p:nvPicPr>
        <p:blipFill>
          <a:blip r:embed="rId2"/>
          <a:srcRect/>
          <a:stretch>
            <a:fillRect/>
          </a:stretch>
        </p:blipFill>
        <p:spPr bwMode="auto">
          <a:xfrm>
            <a:off x="982618" y="1396315"/>
            <a:ext cx="9307602" cy="5461685"/>
          </a:xfrm>
          <a:prstGeom prst="rect">
            <a:avLst/>
          </a:prstGeom>
          <a:noFill/>
          <a:ln>
            <a:noFill/>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6" name="Picture 1"/>
          <p:cNvPicPr>
            <a:picLocks noChangeAspect="1" noChangeArrowheads="1"/>
          </p:cNvPicPr>
          <p:nvPr/>
        </p:nvPicPr>
        <p:blipFill>
          <a:blip r:embed="rId2"/>
          <a:srcRect/>
          <a:stretch>
            <a:fillRect/>
          </a:stretch>
        </p:blipFill>
        <p:spPr bwMode="auto">
          <a:xfrm>
            <a:off x="1381272" y="1615738"/>
            <a:ext cx="8545601" cy="3932990"/>
          </a:xfrm>
          <a:prstGeom prst="rect">
            <a:avLst/>
          </a:prstGeom>
          <a:noFill/>
          <a:ln>
            <a:noFill/>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7" name="Picture 2"/>
          <p:cNvPicPr>
            <a:picLocks noChangeAspect="1" noChangeArrowheads="1"/>
          </p:cNvPicPr>
          <p:nvPr/>
        </p:nvPicPr>
        <p:blipFill>
          <a:blip r:embed="rId2"/>
          <a:srcRect/>
          <a:stretch>
            <a:fillRect/>
          </a:stretch>
        </p:blipFill>
        <p:spPr bwMode="auto">
          <a:xfrm>
            <a:off x="2524125" y="528638"/>
            <a:ext cx="7143750" cy="5800725"/>
          </a:xfrm>
          <a:prstGeom prst="rect">
            <a:avLst/>
          </a:prstGeom>
          <a:noFill/>
          <a:ln>
            <a:noFill/>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8" name="Picture 2"/>
          <p:cNvPicPr>
            <a:picLocks noChangeAspect="1" noChangeArrowheads="1"/>
          </p:cNvPicPr>
          <p:nvPr/>
        </p:nvPicPr>
        <p:blipFill>
          <a:blip r:embed="rId2"/>
          <a:srcRect/>
          <a:stretch>
            <a:fillRect/>
          </a:stretch>
        </p:blipFill>
        <p:spPr bwMode="auto">
          <a:xfrm>
            <a:off x="2952750" y="500063"/>
            <a:ext cx="6286500" cy="5857875"/>
          </a:xfrm>
          <a:prstGeom prst="rect">
            <a:avLst/>
          </a:prstGeom>
          <a:noFill/>
          <a:ln>
            <a:noFill/>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9" name="Picture 2"/>
          <p:cNvPicPr>
            <a:picLocks noChangeAspect="1" noChangeArrowheads="1"/>
          </p:cNvPicPr>
          <p:nvPr/>
        </p:nvPicPr>
        <p:blipFill>
          <a:blip r:embed="rId2"/>
          <a:srcRect/>
          <a:stretch>
            <a:fillRect/>
          </a:stretch>
        </p:blipFill>
        <p:spPr bwMode="auto">
          <a:xfrm>
            <a:off x="3119438" y="538163"/>
            <a:ext cx="5953125" cy="5781675"/>
          </a:xfrm>
          <a:prstGeom prst="rect">
            <a:avLst/>
          </a:prstGeom>
          <a:noFill/>
          <a:ln>
            <a:noFill/>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Title 1"/>
          <p:cNvSpPr>
            <a:spLocks noGrp="1"/>
          </p:cNvSpPr>
          <p:nvPr>
            <p:ph type="ctrTitle"/>
          </p:nvPr>
        </p:nvSpPr>
        <p:spPr>
          <a:xfrm>
            <a:off x="3260261" y="892027"/>
            <a:ext cx="3947031" cy="556410"/>
          </a:xfrm>
        </p:spPr>
        <p:txBody>
          <a:bodyPr>
            <a:noAutofit/>
          </a:bodyPr>
          <a:lstStyle/>
          <a:p>
            <a:r>
              <a:rPr lang="en-IN" sz="4400" b="1" dirty="0"/>
              <a:t>DEMO VIDEO </a:t>
            </a:r>
          </a:p>
        </p:txBody>
      </p:sp>
      <p:sp>
        <p:nvSpPr>
          <p:cNvPr id="1048621" name="Subtitle 2"/>
          <p:cNvSpPr>
            <a:spLocks noGrp="1"/>
          </p:cNvSpPr>
          <p:nvPr>
            <p:ph type="subTitle" idx="1"/>
          </p:nvPr>
        </p:nvSpPr>
        <p:spPr/>
        <p:txBody>
          <a:bodyPr/>
          <a:lstStyle/>
          <a:p>
            <a:endParaRPr lang="en-IN" dirty="0"/>
          </a:p>
        </p:txBody>
      </p:sp>
      <p:pic>
        <p:nvPicPr>
          <p:cNvPr id="2097173" name="Picture 2097172"/>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0" y="1673"/>
            <a:ext cx="12192000" cy="685465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97173"/>
                    </p:tgtEl>
                  </p:cond>
                </p:stCondLst>
                <p:endSync evt="end" delay="0">
                  <p:rtn val="all"/>
                </p:endSync>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1" fill="hold"/>
                                        <p:tgtEl>
                                          <p:spTgt spid="2097173"/>
                                        </p:tgtEl>
                                      </p:cBhvr>
                                    </p:cmd>
                                  </p:childTnLst>
                                </p:cTn>
                              </p:par>
                            </p:childTnLst>
                          </p:cTn>
                        </p:par>
                      </p:childTnLst>
                    </p:cTn>
                  </p:par>
                </p:childTnLst>
              </p:cTn>
              <p:nextCondLst>
                <p:cond evt="onClick" delay="0">
                  <p:tgtEl>
                    <p:spTgt spid="2097173"/>
                  </p:tgtEl>
                </p:cond>
              </p:nextCondLst>
            </p:seq>
            <p:video>
              <p:cMediaNode>
                <p:cTn id="7" fill="hold" display="1">
                  <p:stCondLst>
                    <p:cond delay="indefinite"/>
                  </p:stCondLst>
                  <p:endCondLst>
                    <p:cond evt="onNext" delay="0">
                      <p:tgtEl>
                        <p:sldTgt/>
                      </p:tgtEl>
                    </p:cond>
                    <p:cond evt="onPrev" delay="0">
                      <p:tgtEl>
                        <p:sldTgt/>
                      </p:tgtEl>
                    </p:cond>
                  </p:endCondLst>
                </p:cTn>
                <p:tgtEl>
                  <p:spTgt spid="209717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0" name="Picture 2"/>
          <p:cNvPicPr>
            <a:picLocks noChangeAspect="1" noChangeArrowheads="1"/>
          </p:cNvPicPr>
          <p:nvPr/>
        </p:nvPicPr>
        <p:blipFill>
          <a:blip r:embed="rId2"/>
          <a:srcRect/>
          <a:stretch>
            <a:fillRect/>
          </a:stretch>
        </p:blipFill>
        <p:spPr bwMode="auto">
          <a:xfrm>
            <a:off x="1185863" y="1258465"/>
            <a:ext cx="9194510" cy="5404339"/>
          </a:xfrm>
          <a:prstGeom prst="rect">
            <a:avLst/>
          </a:prstGeom>
          <a:noFill/>
          <a:ln>
            <a:noFill/>
          </a:ln>
          <a:effectLst/>
        </p:spPr>
      </p:pic>
      <p:sp>
        <p:nvSpPr>
          <p:cNvPr id="1048622" name="TextBox 1"/>
          <p:cNvSpPr txBox="1"/>
          <p:nvPr/>
        </p:nvSpPr>
        <p:spPr>
          <a:xfrm>
            <a:off x="1996225" y="257577"/>
            <a:ext cx="8152327" cy="707886"/>
          </a:xfrm>
          <a:prstGeom prst="rect">
            <a:avLst/>
          </a:prstGeom>
          <a:noFill/>
        </p:spPr>
        <p:txBody>
          <a:bodyPr wrap="square" rtlCol="0">
            <a:spAutoFit/>
          </a:bodyPr>
          <a:lstStyle/>
          <a:p>
            <a:r>
              <a:rPr lang="en-US" sz="4000" b="1" dirty="0" smtClean="0"/>
              <a:t>SNAPSHOT OF THE PROJECT</a:t>
            </a:r>
            <a:endParaRPr lang="en-US" sz="40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1">
                <a:shade val="80000"/>
                <a:lumMod val="80000"/>
              </a:schemeClr>
              <a:schemeClr val="bg1">
                <a:tint val="98000"/>
              </a:schemeClr>
            </a:duotone>
            <a:lum/>
          </a:blip>
          <a:srcRect/>
          <a:stretch>
            <a:fillRect/>
          </a:stretch>
        </a:blipFill>
        <a:effectLst/>
      </p:bgPr>
    </p:bg>
    <p:spTree>
      <p:nvGrpSpPr>
        <p:cNvPr id="1" name=""/>
        <p:cNvGrpSpPr/>
        <p:nvPr/>
      </p:nvGrpSpPr>
      <p:grpSpPr>
        <a:xfrm>
          <a:off x="0" y="0"/>
          <a:ext cx="0" cy="0"/>
          <a:chOff x="0" y="0"/>
          <a:chExt cx="0" cy="0"/>
        </a:xfrm>
      </p:grpSpPr>
      <p:sp>
        <p:nvSpPr>
          <p:cNvPr id="1048589" name="Title 1"/>
          <p:cNvSpPr>
            <a:spLocks noGrp="1"/>
          </p:cNvSpPr>
          <p:nvPr>
            <p:ph type="ctrTitle"/>
          </p:nvPr>
        </p:nvSpPr>
        <p:spPr>
          <a:xfrm>
            <a:off x="1592635" y="366869"/>
            <a:ext cx="9440034" cy="1049868"/>
          </a:xfrm>
        </p:spPr>
        <p:txBody>
          <a:bodyPr>
            <a:normAutofit/>
          </a:bodyPr>
          <a:lstStyle/>
          <a:p>
            <a:r>
              <a:rPr lang="en-IN" sz="2000" dirty="0"/>
              <a:t>PROJECT GUIDE : </a:t>
            </a:r>
            <a:br>
              <a:rPr lang="en-IN" sz="2000" dirty="0"/>
            </a:br>
            <a:r>
              <a:rPr lang="en-IN" sz="2000" dirty="0"/>
              <a:t>DR. HARIHARA SITARAMAN </a:t>
            </a:r>
          </a:p>
        </p:txBody>
      </p:sp>
      <p:sp>
        <p:nvSpPr>
          <p:cNvPr id="1048590" name="Subtitle 2"/>
          <p:cNvSpPr>
            <a:spLocks noGrp="1"/>
          </p:cNvSpPr>
          <p:nvPr>
            <p:ph type="subTitle" idx="1"/>
          </p:nvPr>
        </p:nvSpPr>
        <p:spPr>
          <a:xfrm>
            <a:off x="1592635" y="2077376"/>
            <a:ext cx="9440034" cy="3266982"/>
          </a:xfrm>
        </p:spPr>
        <p:txBody>
          <a:bodyPr/>
          <a:lstStyle/>
          <a:p>
            <a:pPr marL="628650" indent="-285750" algn="l"/>
            <a:r>
              <a:rPr lang="en-US" b="1" dirty="0"/>
              <a:t>                                        TEAM MEMBERS</a:t>
            </a:r>
          </a:p>
          <a:p>
            <a:pPr marL="628650" indent="-285750" algn="ctr"/>
            <a:endParaRPr lang="en-US" b="1" dirty="0"/>
          </a:p>
          <a:p>
            <a:pPr marL="628650" indent="-285750"/>
            <a:r>
              <a:rPr lang="en-US" b="1" dirty="0"/>
              <a:t>  Anshuman Singh                   19BCE10380                    </a:t>
            </a:r>
          </a:p>
          <a:p>
            <a:pPr marL="628650" indent="-285750"/>
            <a:r>
              <a:rPr lang="en-US" b="1" dirty="0"/>
              <a:t>  </a:t>
            </a:r>
            <a:r>
              <a:rPr lang="en-US" b="1" dirty="0" err="1"/>
              <a:t>Gaurang</a:t>
            </a:r>
            <a:r>
              <a:rPr lang="en-US" b="1" dirty="0"/>
              <a:t> Sharma                    19BCE10001</a:t>
            </a:r>
          </a:p>
          <a:p>
            <a:pPr marL="628650" indent="-285750"/>
            <a:r>
              <a:rPr lang="en-US" b="1" dirty="0"/>
              <a:t>  </a:t>
            </a:r>
            <a:r>
              <a:rPr lang="en-US" b="1" dirty="0" err="1"/>
              <a:t>Shivam</a:t>
            </a:r>
            <a:r>
              <a:rPr lang="en-US" b="1" dirty="0"/>
              <a:t> Gupta                         19BCE10321</a:t>
            </a:r>
          </a:p>
          <a:p>
            <a:pPr marL="628650" indent="-285750"/>
            <a:r>
              <a:rPr lang="en-US" b="1" dirty="0"/>
              <a:t>  Watan Singh Prajapati           19BCE10229</a:t>
            </a:r>
            <a:endParaRPr lang="en-IN" b="1" dirty="0"/>
          </a:p>
          <a:p>
            <a:endParaRPr lang="en-IN" dirty="0"/>
          </a:p>
        </p:txBody>
      </p:sp>
      <p:pic>
        <p:nvPicPr>
          <p:cNvPr id="2097153" name="Picture 8"/>
          <p:cNvPicPr>
            <a:picLocks noChangeAspect="1" noChangeArrowheads="1"/>
          </p:cNvPicPr>
          <p:nvPr/>
        </p:nvPicPr>
        <p:blipFill>
          <a:blip r:embed="rId3"/>
          <a:srcRect/>
          <a:stretch>
            <a:fillRect/>
          </a:stretch>
        </p:blipFill>
        <p:spPr bwMode="auto">
          <a:xfrm>
            <a:off x="597272" y="345423"/>
            <a:ext cx="1990725" cy="1993129"/>
          </a:xfrm>
          <a:prstGeom prst="rect">
            <a:avLst/>
          </a:prstGeom>
          <a:noFill/>
        </p:spPr>
      </p:pic>
      <p:pic>
        <p:nvPicPr>
          <p:cNvPr id="2097154" name="Picture 10"/>
          <p:cNvPicPr>
            <a:picLocks noChangeAspect="1" noChangeArrowheads="1"/>
          </p:cNvPicPr>
          <p:nvPr/>
        </p:nvPicPr>
        <p:blipFill>
          <a:blip r:embed="rId4"/>
          <a:srcRect/>
          <a:stretch>
            <a:fillRect/>
          </a:stretch>
        </p:blipFill>
        <p:spPr bwMode="auto">
          <a:xfrm>
            <a:off x="9262235" y="5243690"/>
            <a:ext cx="2674260" cy="1522614"/>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1" name="Picture 2"/>
          <p:cNvPicPr>
            <a:picLocks noChangeAspect="1" noChangeArrowheads="1"/>
          </p:cNvPicPr>
          <p:nvPr/>
        </p:nvPicPr>
        <p:blipFill>
          <a:blip r:embed="rId2"/>
          <a:srcRect/>
          <a:stretch>
            <a:fillRect/>
          </a:stretch>
        </p:blipFill>
        <p:spPr bwMode="auto">
          <a:xfrm>
            <a:off x="552450" y="1019175"/>
            <a:ext cx="3695700" cy="4819650"/>
          </a:xfrm>
          <a:prstGeom prst="rect">
            <a:avLst/>
          </a:prstGeom>
          <a:noFill/>
          <a:ln>
            <a:noFill/>
          </a:ln>
          <a:effectLst/>
        </p:spPr>
      </p:pic>
      <p:pic>
        <p:nvPicPr>
          <p:cNvPr id="2097162" name="Picture 3"/>
          <p:cNvPicPr>
            <a:picLocks noChangeAspect="1" noChangeArrowheads="1"/>
          </p:cNvPicPr>
          <p:nvPr/>
        </p:nvPicPr>
        <p:blipFill>
          <a:blip r:embed="rId3"/>
          <a:srcRect/>
          <a:stretch>
            <a:fillRect/>
          </a:stretch>
        </p:blipFill>
        <p:spPr bwMode="auto">
          <a:xfrm>
            <a:off x="6312526" y="1019175"/>
            <a:ext cx="4908084" cy="4819650"/>
          </a:xfrm>
          <a:prstGeom prst="rect">
            <a:avLst/>
          </a:prstGeom>
          <a:noFill/>
          <a:ln>
            <a:noFill/>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3" name="Picture 2"/>
          <p:cNvPicPr>
            <a:picLocks noChangeAspect="1" noChangeArrowheads="1"/>
          </p:cNvPicPr>
          <p:nvPr/>
        </p:nvPicPr>
        <p:blipFill>
          <a:blip r:embed="rId2"/>
          <a:srcRect/>
          <a:stretch>
            <a:fillRect/>
          </a:stretch>
        </p:blipFill>
        <p:spPr bwMode="auto">
          <a:xfrm>
            <a:off x="91360" y="705017"/>
            <a:ext cx="4591050" cy="5686425"/>
          </a:xfrm>
          <a:prstGeom prst="rect">
            <a:avLst/>
          </a:prstGeom>
          <a:noFill/>
          <a:ln>
            <a:noFill/>
          </a:ln>
          <a:effectLst/>
        </p:spPr>
      </p:pic>
      <p:pic>
        <p:nvPicPr>
          <p:cNvPr id="2097164" name="Picture 3"/>
          <p:cNvPicPr>
            <a:picLocks noChangeAspect="1" noChangeArrowheads="1"/>
          </p:cNvPicPr>
          <p:nvPr/>
        </p:nvPicPr>
        <p:blipFill>
          <a:blip r:embed="rId3"/>
          <a:srcRect/>
          <a:stretch>
            <a:fillRect/>
          </a:stretch>
        </p:blipFill>
        <p:spPr bwMode="auto">
          <a:xfrm>
            <a:off x="5120291" y="705017"/>
            <a:ext cx="7020722" cy="5567195"/>
          </a:xfrm>
          <a:prstGeom prst="rect">
            <a:avLst/>
          </a:prstGeom>
          <a:noFill/>
          <a:ln>
            <a:noFill/>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Title 1"/>
          <p:cNvSpPr>
            <a:spLocks noGrp="1"/>
          </p:cNvSpPr>
          <p:nvPr>
            <p:ph type="ctrTitle"/>
          </p:nvPr>
        </p:nvSpPr>
        <p:spPr>
          <a:xfrm>
            <a:off x="971197" y="719673"/>
            <a:ext cx="8340227" cy="574165"/>
          </a:xfrm>
        </p:spPr>
        <p:txBody>
          <a:bodyPr>
            <a:noAutofit/>
          </a:bodyPr>
          <a:lstStyle/>
          <a:p>
            <a:r>
              <a:rPr lang="en-IN" sz="4800" b="1" dirty="0"/>
              <a:t>TESTING</a:t>
            </a:r>
          </a:p>
        </p:txBody>
      </p:sp>
      <p:sp>
        <p:nvSpPr>
          <p:cNvPr id="1048624" name="Subtitle 2"/>
          <p:cNvSpPr>
            <a:spLocks noGrp="1"/>
          </p:cNvSpPr>
          <p:nvPr>
            <p:ph type="subTitle" idx="1"/>
          </p:nvPr>
        </p:nvSpPr>
        <p:spPr>
          <a:xfrm>
            <a:off x="1254783" y="1674232"/>
            <a:ext cx="9440034" cy="2537160"/>
          </a:xfrm>
        </p:spPr>
        <p:txBody>
          <a:bodyPr>
            <a:normAutofit fontScale="95652" lnSpcReduction="10000"/>
          </a:bodyPr>
          <a:lstStyle/>
          <a:p>
            <a:pPr algn="l"/>
            <a:r>
              <a:rPr lang="en-US" dirty="0"/>
              <a:t>Testing is executing a system in order to identify any gaps, errors, or missing requirements in contrary to the actual </a:t>
            </a:r>
            <a:r>
              <a:rPr lang="en-US" dirty="0" smtClean="0"/>
              <a:t>requirements.</a:t>
            </a:r>
          </a:p>
          <a:p>
            <a:pPr algn="l"/>
            <a:r>
              <a:rPr lang="en-US" dirty="0" smtClean="0"/>
              <a:t>We implemented our code in sublime text 3. The code is working perfectly. All the games are running perfectly with no errors. </a:t>
            </a:r>
            <a:endParaRPr lang="en-US" dirty="0"/>
          </a:p>
          <a:p>
            <a:pPr algn="l"/>
            <a:r>
              <a:rPr lang="en-US" dirty="0" smtClean="0"/>
              <a:t>We are running our code in Chrome browser and all the functions are working as per our requirements. </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5" name="Title 1"/>
          <p:cNvSpPr>
            <a:spLocks noGrp="1"/>
          </p:cNvSpPr>
          <p:nvPr>
            <p:ph type="ctrTitle"/>
          </p:nvPr>
        </p:nvSpPr>
        <p:spPr>
          <a:xfrm>
            <a:off x="403026" y="579932"/>
            <a:ext cx="9771283" cy="636309"/>
          </a:xfrm>
        </p:spPr>
        <p:txBody>
          <a:bodyPr>
            <a:noAutofit/>
          </a:bodyPr>
          <a:lstStyle/>
          <a:p>
            <a:r>
              <a:rPr lang="en-IN" sz="4800" b="1" dirty="0"/>
              <a:t>RESULT AND DISCUSSION </a:t>
            </a:r>
          </a:p>
        </p:txBody>
      </p:sp>
      <p:sp>
        <p:nvSpPr>
          <p:cNvPr id="1048626" name="Subtitle 2"/>
          <p:cNvSpPr>
            <a:spLocks noGrp="1"/>
          </p:cNvSpPr>
          <p:nvPr>
            <p:ph type="subTitle" idx="1"/>
          </p:nvPr>
        </p:nvSpPr>
        <p:spPr>
          <a:xfrm>
            <a:off x="1087358" y="2343933"/>
            <a:ext cx="9440034" cy="1300788"/>
          </a:xfrm>
        </p:spPr>
        <p:txBody>
          <a:bodyPr>
            <a:normAutofit/>
          </a:bodyPr>
          <a:lstStyle/>
          <a:p>
            <a:pPr algn="l"/>
            <a:r>
              <a:rPr lang="en-IN" dirty="0" smtClean="0"/>
              <a:t>The final result is a beautiful web-page which contains icons of all the games and clicking on the icon we can change the web-page to the selected game and play it.</a:t>
            </a:r>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Title 1"/>
          <p:cNvSpPr>
            <a:spLocks noGrp="1"/>
          </p:cNvSpPr>
          <p:nvPr>
            <p:ph type="ctrTitle"/>
          </p:nvPr>
        </p:nvSpPr>
        <p:spPr>
          <a:xfrm>
            <a:off x="553947" y="597688"/>
            <a:ext cx="10547641" cy="618553"/>
          </a:xfrm>
        </p:spPr>
        <p:txBody>
          <a:bodyPr>
            <a:noAutofit/>
          </a:bodyPr>
          <a:lstStyle/>
          <a:p>
            <a:r>
              <a:rPr lang="en-IN" sz="4800" b="1" dirty="0"/>
              <a:t>CONCLUSION</a:t>
            </a:r>
          </a:p>
        </p:txBody>
      </p:sp>
      <p:sp>
        <p:nvSpPr>
          <p:cNvPr id="1048628" name="Subtitle 2"/>
          <p:cNvSpPr>
            <a:spLocks noGrp="1"/>
          </p:cNvSpPr>
          <p:nvPr>
            <p:ph type="subTitle" idx="1"/>
          </p:nvPr>
        </p:nvSpPr>
        <p:spPr>
          <a:xfrm>
            <a:off x="1280542" y="1648475"/>
            <a:ext cx="9440034" cy="3103829"/>
          </a:xfrm>
        </p:spPr>
        <p:txBody>
          <a:bodyPr>
            <a:normAutofit/>
          </a:bodyPr>
          <a:lstStyle/>
          <a:p>
            <a:pPr algn="l"/>
            <a:r>
              <a:rPr lang="en-IN" dirty="0" smtClean="0"/>
              <a:t>The problem was that when we face internet connectivity problem then we get only one option to pass the time until we get our internet connection back. The game that we get is a dinosaur game which is dull and  we loose interest in the work which we are doing. </a:t>
            </a:r>
          </a:p>
          <a:p>
            <a:pPr algn="l"/>
            <a:r>
              <a:rPr lang="en-IN" dirty="0" smtClean="0"/>
              <a:t>So we came up with and idea to solved this problem with our web games which are interesting. This way we don’t loose interest in work we are doing. </a:t>
            </a:r>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5" name="Content Placeholder 4"/>
          <p:cNvPicPr>
            <a:picLocks noChangeAspect="1"/>
          </p:cNvPicPr>
          <p:nvPr/>
        </p:nvPicPr>
        <p:blipFill>
          <a:blip r:embed="rId2"/>
          <a:stretch>
            <a:fillRect/>
          </a:stretch>
        </p:blipFill>
        <p:spPr>
          <a:xfrm>
            <a:off x="1106510" y="619996"/>
            <a:ext cx="9956441" cy="56004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itle 1"/>
          <p:cNvSpPr>
            <a:spLocks noGrp="1"/>
          </p:cNvSpPr>
          <p:nvPr>
            <p:ph type="ctrTitle"/>
          </p:nvPr>
        </p:nvSpPr>
        <p:spPr>
          <a:xfrm>
            <a:off x="846911" y="801876"/>
            <a:ext cx="9224368" cy="769474"/>
          </a:xfrm>
        </p:spPr>
        <p:txBody>
          <a:bodyPr>
            <a:normAutofit fontScale="90000"/>
          </a:bodyPr>
          <a:lstStyle/>
          <a:p>
            <a:r>
              <a:rPr lang="en-IN" b="1" dirty="0"/>
              <a:t>INTRODUCTION</a:t>
            </a:r>
          </a:p>
        </p:txBody>
      </p:sp>
      <p:sp>
        <p:nvSpPr>
          <p:cNvPr id="1048592" name="Subtitle 2"/>
          <p:cNvSpPr>
            <a:spLocks noGrp="1"/>
          </p:cNvSpPr>
          <p:nvPr>
            <p:ph type="subTitle" idx="1"/>
          </p:nvPr>
        </p:nvSpPr>
        <p:spPr>
          <a:xfrm>
            <a:off x="1296084" y="2115344"/>
            <a:ext cx="9440034" cy="3940779"/>
          </a:xfrm>
        </p:spPr>
        <p:txBody>
          <a:bodyPr>
            <a:normAutofit/>
          </a:bodyPr>
          <a:lstStyle/>
          <a:p>
            <a:pPr algn="l"/>
            <a:r>
              <a:rPr lang="en-US" sz="2400" dirty="0"/>
              <a:t>As we all use internet and do surfing a lot but when the network breaks down, then we just feel bored. So our project ARCADE is all about it. As the network breaks the chrome browser gives us game to play where we can pass time. So, in our project we are going to build </a:t>
            </a:r>
            <a:r>
              <a:rPr lang="en-US" sz="2400" dirty="0" err="1"/>
              <a:t>upto</a:t>
            </a:r>
            <a:r>
              <a:rPr lang="en-US" sz="2400" dirty="0"/>
              <a:t> 5-6 flash games ,which will make the waiting more interesting.</a:t>
            </a:r>
          </a:p>
          <a:p>
            <a:pPr algn="l"/>
            <a:r>
              <a:rPr lang="en-US" sz="2400" dirty="0"/>
              <a:t>  </a:t>
            </a:r>
            <a:r>
              <a:rPr lang="en-US" sz="2400" dirty="0">
                <a:effectLst/>
                <a:ea typeface="Times New Roman" panose="02020603050405020304" pitchFamily="18" charset="0"/>
              </a:rPr>
              <a:t>So, our project is all about this specific part, making some 5 to 6 flash games which if users play then it will surely entertain them</a:t>
            </a:r>
            <a:r>
              <a:rPr lang="en-US" sz="1800" dirty="0">
                <a:effectLst/>
                <a:ea typeface="Times New Roman" panose="02020603050405020304" pitchFamily="18" charset="0"/>
              </a:rPr>
              <a:t>.</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Title 1"/>
          <p:cNvSpPr>
            <a:spLocks noGrp="1"/>
          </p:cNvSpPr>
          <p:nvPr>
            <p:ph type="ctrTitle"/>
          </p:nvPr>
        </p:nvSpPr>
        <p:spPr>
          <a:xfrm>
            <a:off x="2365992" y="1318031"/>
            <a:ext cx="6929929" cy="911515"/>
          </a:xfrm>
        </p:spPr>
        <p:txBody>
          <a:bodyPr>
            <a:noAutofit/>
          </a:bodyPr>
          <a:lstStyle/>
          <a:p>
            <a:r>
              <a:rPr lang="en-IN" sz="4800" b="1" dirty="0"/>
              <a:t>EXISTING WORK WITH LIMITATIONS</a:t>
            </a:r>
          </a:p>
        </p:txBody>
      </p:sp>
      <p:sp>
        <p:nvSpPr>
          <p:cNvPr id="1048594" name="Subtitle 2"/>
          <p:cNvSpPr>
            <a:spLocks noGrp="1"/>
          </p:cNvSpPr>
          <p:nvPr>
            <p:ph type="subTitle" idx="1"/>
          </p:nvPr>
        </p:nvSpPr>
        <p:spPr>
          <a:xfrm>
            <a:off x="1175384" y="2861974"/>
            <a:ext cx="9440034" cy="2680577"/>
          </a:xfrm>
        </p:spPr>
        <p:txBody>
          <a:bodyPr>
            <a:noAutofit/>
          </a:bodyPr>
          <a:lstStyle/>
          <a:p>
            <a:pPr algn="l"/>
            <a:r>
              <a:rPr lang="en-US" sz="3200" dirty="0"/>
              <a:t>When we are offline the chrome browser provide only one boring game to play and which is in black and white, which eventually makes the user to lose interest after 1-2 turns. So we are trying to overcome this problem</a:t>
            </a:r>
            <a:endParaRPr lang="en-IN" sz="3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ctrTitle"/>
          </p:nvPr>
        </p:nvSpPr>
        <p:spPr>
          <a:xfrm>
            <a:off x="2717942" y="1406432"/>
            <a:ext cx="6507332" cy="627430"/>
          </a:xfrm>
        </p:spPr>
        <p:txBody>
          <a:bodyPr>
            <a:noAutofit/>
          </a:bodyPr>
          <a:lstStyle/>
          <a:p>
            <a:r>
              <a:rPr lang="en-IN" sz="4800" b="1" dirty="0"/>
              <a:t>PROPOSED </a:t>
            </a:r>
            <a:r>
              <a:rPr lang="en-IN" sz="4800" b="1" dirty="0" smtClean="0"/>
              <a:t>WORK</a:t>
            </a:r>
            <a:endParaRPr lang="en-IN" sz="4800" b="1" dirty="0"/>
          </a:p>
        </p:txBody>
      </p:sp>
      <p:sp>
        <p:nvSpPr>
          <p:cNvPr id="1048596" name="Subtitle 2"/>
          <p:cNvSpPr>
            <a:spLocks noGrp="1"/>
          </p:cNvSpPr>
          <p:nvPr>
            <p:ph type="subTitle" idx="1"/>
          </p:nvPr>
        </p:nvSpPr>
        <p:spPr>
          <a:xfrm>
            <a:off x="1985611" y="2566126"/>
            <a:ext cx="8220778" cy="2760476"/>
          </a:xfrm>
        </p:spPr>
        <p:txBody>
          <a:bodyPr>
            <a:normAutofit/>
          </a:bodyPr>
          <a:lstStyle/>
          <a:p>
            <a:pPr algn="l"/>
            <a:r>
              <a:rPr lang="en-IN" sz="2800" dirty="0" smtClean="0"/>
              <a:t>We are giving a solution to the problem of dull game of T-Rex jump. </a:t>
            </a:r>
            <a:r>
              <a:rPr lang="en-US" sz="2800" dirty="0">
                <a:effectLst/>
                <a:ea typeface="Times New Roman" panose="02020603050405020304" pitchFamily="18" charset="0"/>
              </a:rPr>
              <a:t>So, our project is all </a:t>
            </a:r>
            <a:r>
              <a:rPr lang="en-US" sz="2800" dirty="0" smtClean="0">
                <a:effectLst/>
                <a:ea typeface="Times New Roman" panose="02020603050405020304" pitchFamily="18" charset="0"/>
              </a:rPr>
              <a:t>about </a:t>
            </a:r>
            <a:r>
              <a:rPr lang="en-US" sz="2800" dirty="0">
                <a:effectLst/>
                <a:ea typeface="Times New Roman" panose="02020603050405020304" pitchFamily="18" charset="0"/>
              </a:rPr>
              <a:t>making some 5 to 6 flash games which if users play then it will surely entertain them</a:t>
            </a:r>
            <a:r>
              <a:rPr lang="en-US" sz="2000" dirty="0" smtClean="0">
                <a:effectLst/>
                <a:ea typeface="Times New Roman" panose="02020603050405020304" pitchFamily="18" charset="0"/>
              </a:rPr>
              <a:t>.</a:t>
            </a:r>
            <a:endParaRPr lang="en-IN" sz="2800" dirty="0"/>
          </a:p>
          <a:p>
            <a:pPr algn="l"/>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Title 1"/>
          <p:cNvSpPr>
            <a:spLocks noGrp="1"/>
          </p:cNvSpPr>
          <p:nvPr>
            <p:ph type="ctrTitle"/>
          </p:nvPr>
        </p:nvSpPr>
        <p:spPr>
          <a:xfrm>
            <a:off x="3841156" y="1415800"/>
            <a:ext cx="4918228" cy="497149"/>
          </a:xfrm>
        </p:spPr>
        <p:txBody>
          <a:bodyPr>
            <a:noAutofit/>
          </a:bodyPr>
          <a:lstStyle/>
          <a:p>
            <a:r>
              <a:rPr lang="en-IN" sz="4800" b="1" dirty="0"/>
              <a:t>NOVELTY OF THE PROJECT</a:t>
            </a:r>
          </a:p>
        </p:txBody>
      </p:sp>
      <p:sp>
        <p:nvSpPr>
          <p:cNvPr id="1048598" name="Subtitle 2"/>
          <p:cNvSpPr>
            <a:spLocks noGrp="1"/>
          </p:cNvSpPr>
          <p:nvPr>
            <p:ph type="subTitle" idx="1"/>
          </p:nvPr>
        </p:nvSpPr>
        <p:spPr>
          <a:xfrm>
            <a:off x="1219773" y="3054397"/>
            <a:ext cx="9440034" cy="2156795"/>
          </a:xfrm>
        </p:spPr>
        <p:txBody>
          <a:bodyPr>
            <a:normAutofit fontScale="39130" lnSpcReduction="20000"/>
          </a:bodyPr>
          <a:lstStyle/>
          <a:p>
            <a:pPr algn="l"/>
            <a:r>
              <a:rPr lang="en-IN" sz="7000" dirty="0"/>
              <a:t>The browsers like Chrome provides dull and lifeless game like T-rex, which the users don’t even play. We want to make the offline experience better for our user. We provide a combination interesting and enthralling games like </a:t>
            </a:r>
            <a:r>
              <a:rPr lang="en-IN" sz="7000" dirty="0" err="1"/>
              <a:t>pac</a:t>
            </a:r>
            <a:r>
              <a:rPr lang="en-IN" sz="7000" dirty="0"/>
              <a:t>-man and candy crush which are very trendy and captive. </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itle 1"/>
          <p:cNvSpPr>
            <a:spLocks noGrp="1"/>
          </p:cNvSpPr>
          <p:nvPr>
            <p:ph type="ctrTitle"/>
          </p:nvPr>
        </p:nvSpPr>
        <p:spPr>
          <a:xfrm>
            <a:off x="1811669" y="1009312"/>
            <a:ext cx="7087632" cy="405488"/>
          </a:xfrm>
        </p:spPr>
        <p:txBody>
          <a:bodyPr>
            <a:noAutofit/>
          </a:bodyPr>
          <a:lstStyle/>
          <a:p>
            <a:r>
              <a:rPr lang="en-IN" sz="4800" b="1" dirty="0"/>
              <a:t>REAL TIME USAGE</a:t>
            </a:r>
          </a:p>
        </p:txBody>
      </p:sp>
      <p:sp>
        <p:nvSpPr>
          <p:cNvPr id="1048600" name="Subtitle 2"/>
          <p:cNvSpPr>
            <a:spLocks noGrp="1"/>
          </p:cNvSpPr>
          <p:nvPr>
            <p:ph type="subTitle" idx="1"/>
          </p:nvPr>
        </p:nvSpPr>
        <p:spPr>
          <a:xfrm>
            <a:off x="337351" y="1981275"/>
            <a:ext cx="11079333" cy="4323425"/>
          </a:xfrm>
        </p:spPr>
        <p:txBody>
          <a:bodyPr>
            <a:noAutofit/>
          </a:bodyPr>
          <a:lstStyle/>
          <a:p>
            <a:r>
              <a:rPr lang="en-US" sz="2400" dirty="0"/>
              <a:t>Games for Health aim to improve players’ health, usually through education, development of new habits, or the execution of healthy tasks; Exergames are used as forms of physical or mental exercise; Simulation Games are used to exercise or acquire different skills through the simulated execution of real world tasks; and Games for Change or Games with a Purpose try to solve various tasks related to the wellbeing of society, such as concerns related to equality, the environment, or health </a:t>
            </a:r>
            <a:r>
              <a:rPr lang="en-US" sz="2400" dirty="0" err="1"/>
              <a:t>care.Some</a:t>
            </a:r>
            <a:r>
              <a:rPr lang="en-US" sz="2400" dirty="0"/>
              <a:t> examples of serious games are Minecraft Edu, a customization of the popular sandbox game Minecraft used in schools for teaching purposes, and </a:t>
            </a:r>
            <a:r>
              <a:rPr lang="en-US" sz="2400" dirty="0" err="1"/>
              <a:t>FoldIt</a:t>
            </a:r>
            <a:r>
              <a:rPr lang="en-US" sz="2400" dirty="0"/>
              <a:t>, a game that enables anyone to contribute to scientific research on protein </a:t>
            </a:r>
            <a:r>
              <a:rPr lang="en-US" sz="2800" dirty="0"/>
              <a:t>folding</a:t>
            </a:r>
            <a:endParaRPr lang="en-IN" sz="2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1"/>
          <p:cNvSpPr>
            <a:spLocks noGrp="1"/>
          </p:cNvSpPr>
          <p:nvPr>
            <p:ph type="ctrTitle"/>
          </p:nvPr>
        </p:nvSpPr>
        <p:spPr>
          <a:xfrm>
            <a:off x="3109467" y="1119596"/>
            <a:ext cx="6104305" cy="947026"/>
          </a:xfrm>
        </p:spPr>
        <p:txBody>
          <a:bodyPr>
            <a:noAutofit/>
          </a:bodyPr>
          <a:lstStyle/>
          <a:p>
            <a:r>
              <a:rPr lang="en-IN" sz="4800" b="1" dirty="0"/>
              <a:t>HARDWARE AND SOFTWARE </a:t>
            </a:r>
            <a:br>
              <a:rPr lang="en-IN" sz="4800" b="1" dirty="0"/>
            </a:br>
            <a:r>
              <a:rPr lang="en-IN" sz="4800" b="1" dirty="0"/>
              <a:t>REQUIREMENTS</a:t>
            </a:r>
          </a:p>
        </p:txBody>
      </p:sp>
      <p:sp>
        <p:nvSpPr>
          <p:cNvPr id="1048602" name="Subtitle 2"/>
          <p:cNvSpPr>
            <a:spLocks noGrp="1"/>
          </p:cNvSpPr>
          <p:nvPr>
            <p:ph type="subTitle" idx="1"/>
          </p:nvPr>
        </p:nvSpPr>
        <p:spPr>
          <a:xfrm>
            <a:off x="1370693" y="2281560"/>
            <a:ext cx="9440034" cy="4279037"/>
          </a:xfrm>
        </p:spPr>
        <p:txBody>
          <a:bodyPr>
            <a:normAutofit fontScale="25000" lnSpcReduction="20000"/>
          </a:bodyPr>
          <a:lstStyle/>
          <a:p>
            <a:pPr algn="l"/>
            <a:r>
              <a:rPr lang="en-US" sz="7200" b="1" dirty="0"/>
              <a:t>HARDWRE RRQUIREMEMTS:</a:t>
            </a:r>
          </a:p>
          <a:p>
            <a:pPr algn="l"/>
            <a:r>
              <a:rPr lang="en-US" sz="2800" dirty="0"/>
              <a:t> </a:t>
            </a:r>
          </a:p>
          <a:p>
            <a:pPr algn="l"/>
            <a:r>
              <a:rPr lang="en-US" sz="2800" dirty="0"/>
              <a:t> </a:t>
            </a:r>
            <a:r>
              <a:rPr lang="en-US" sz="6400" dirty="0"/>
              <a:t>1.Desktop or laptop</a:t>
            </a:r>
          </a:p>
          <a:p>
            <a:pPr algn="l"/>
            <a:r>
              <a:rPr lang="en-US" sz="6400" dirty="0"/>
              <a:t> 2. Processor : 2.3 </a:t>
            </a:r>
            <a:r>
              <a:rPr lang="en-US" sz="6400" dirty="0" err="1"/>
              <a:t>ghz</a:t>
            </a:r>
            <a:endParaRPr lang="en-US" sz="6400" dirty="0"/>
          </a:p>
          <a:p>
            <a:pPr indent="0" algn="l">
              <a:buNone/>
            </a:pPr>
            <a:r>
              <a:rPr lang="en-US" sz="6400" dirty="0"/>
              <a:t> 3.  Memory :  2 GB RAM</a:t>
            </a:r>
          </a:p>
          <a:p>
            <a:pPr indent="0" algn="l">
              <a:buNone/>
            </a:pPr>
            <a:r>
              <a:rPr lang="en-US" sz="6400" dirty="0"/>
              <a:t> 4. Graphics : Intel HD Graphics</a:t>
            </a:r>
          </a:p>
          <a:p>
            <a:pPr indent="0" algn="l">
              <a:buNone/>
            </a:pPr>
            <a:r>
              <a:rPr lang="en-US" sz="6400" dirty="0"/>
              <a:t> 5. Storage :    1500 MB available space</a:t>
            </a:r>
          </a:p>
          <a:p>
            <a:pPr indent="0" algn="l">
              <a:buNone/>
            </a:pPr>
            <a:endParaRPr lang="en-US" sz="6400" dirty="0"/>
          </a:p>
          <a:p>
            <a:pPr marL="285750" indent="-285750" algn="l"/>
            <a:r>
              <a:rPr lang="en-US" sz="6400" dirty="0"/>
              <a:t> </a:t>
            </a:r>
            <a:r>
              <a:rPr lang="en-US" sz="8000" b="1" dirty="0"/>
              <a:t>Software(Minimum)</a:t>
            </a:r>
          </a:p>
          <a:p>
            <a:pPr marL="285750" indent="-285750" algn="l"/>
            <a:endParaRPr lang="en-US" sz="6400" dirty="0"/>
          </a:p>
          <a:p>
            <a:pPr indent="0" algn="l">
              <a:buNone/>
            </a:pPr>
            <a:r>
              <a:rPr lang="en-US" sz="6400" dirty="0"/>
              <a:t> 1. Windows 7,8(64 bit) or </a:t>
            </a:r>
            <a:r>
              <a:rPr lang="en-US" sz="6400" dirty="0" smtClean="0"/>
              <a:t>Mac</a:t>
            </a:r>
          </a:p>
          <a:p>
            <a:pPr indent="0" algn="l">
              <a:buNone/>
            </a:pPr>
            <a:r>
              <a:rPr lang="en-US" sz="6400" dirty="0"/>
              <a:t> </a:t>
            </a:r>
            <a:r>
              <a:rPr lang="en-US" sz="6400" dirty="0" smtClean="0"/>
              <a:t>2.Web-Browser</a:t>
            </a:r>
            <a:endParaRPr lang="en-US" sz="6400" dirty="0"/>
          </a:p>
          <a:p>
            <a:pPr indent="0">
              <a:buNone/>
            </a:pPr>
            <a:r>
              <a:rPr lang="en-US" b="1" dirty="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Title 1"/>
          <p:cNvSpPr>
            <a:spLocks noGrp="1"/>
          </p:cNvSpPr>
          <p:nvPr>
            <p:ph type="ctrTitle"/>
          </p:nvPr>
        </p:nvSpPr>
        <p:spPr>
          <a:xfrm>
            <a:off x="2447267" y="1335034"/>
            <a:ext cx="6601455" cy="938150"/>
          </a:xfrm>
        </p:spPr>
        <p:txBody>
          <a:bodyPr>
            <a:noAutofit/>
          </a:bodyPr>
          <a:lstStyle/>
          <a:p>
            <a:r>
              <a:rPr lang="en-IN" sz="4800" b="1" dirty="0"/>
              <a:t>OVERALL SYSTEM ARCHITECTURE DIAGRAM </a:t>
            </a:r>
          </a:p>
        </p:txBody>
      </p:sp>
      <p:sp>
        <p:nvSpPr>
          <p:cNvPr id="1048604" name="Subtitle 2"/>
          <p:cNvSpPr>
            <a:spLocks noGrp="1"/>
          </p:cNvSpPr>
          <p:nvPr>
            <p:ph type="subTitle" idx="1"/>
          </p:nvPr>
        </p:nvSpPr>
        <p:spPr>
          <a:xfrm>
            <a:off x="1255283" y="2450716"/>
            <a:ext cx="9440034" cy="3488445"/>
          </a:xfrm>
        </p:spPr>
        <p:txBody>
          <a:bodyPr/>
          <a:lstStyle/>
          <a:p>
            <a:r>
              <a:rPr lang="en-US" dirty="0"/>
              <a:t> </a:t>
            </a:r>
          </a:p>
          <a:p>
            <a:endParaRPr lang="en-IN" dirty="0"/>
          </a:p>
        </p:txBody>
      </p:sp>
      <p:graphicFrame>
        <p:nvGraphicFramePr>
          <p:cNvPr id="4194304" name="Content Placeholder 3"/>
          <p:cNvGraphicFramePr>
            <a:graphicFrameLocks/>
          </p:cNvGraphicFramePr>
          <p:nvPr/>
        </p:nvGraphicFramePr>
        <p:xfrm>
          <a:off x="2608499" y="2451363"/>
          <a:ext cx="6868851" cy="40570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5FE2F7-E4BE-452E-A8D5-BAE2063946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47</TotalTime>
  <Words>878</Words>
  <Application>Microsoft Office PowerPoint</Application>
  <PresentationFormat>Custom</PresentationFormat>
  <Paragraphs>64</Paragraphs>
  <Slides>25</Slides>
  <Notes>0</Notes>
  <HiddenSlides>0</HiddenSlides>
  <MMClips>1</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SlateVTI</vt:lpstr>
      <vt:lpstr> PROJECT EXHIBITON 2 </vt:lpstr>
      <vt:lpstr>PROJECT GUIDE :  DR. HARIHARA SITARAMAN </vt:lpstr>
      <vt:lpstr>INTRODUCTION</vt:lpstr>
      <vt:lpstr>EXISTING WORK WITH LIMITATIONS</vt:lpstr>
      <vt:lpstr>PROPOSED WORK</vt:lpstr>
      <vt:lpstr>NOVELTY OF THE PROJECT</vt:lpstr>
      <vt:lpstr>REAL TIME USAGE</vt:lpstr>
      <vt:lpstr>HARDWARE AND SOFTWARE  REQUIREMENTS</vt:lpstr>
      <vt:lpstr>OVERALL SYSTEM ARCHITECTURE DIAGRAM </vt:lpstr>
      <vt:lpstr>LITERAURE REVIEW</vt:lpstr>
      <vt:lpstr>MODULE DESCRIPTION</vt:lpstr>
      <vt:lpstr>MODULE WORK FLOW EXPLANATION </vt:lpstr>
      <vt:lpstr>IMPLEMENTATION AND CODING</vt:lpstr>
      <vt:lpstr>PowerPoint Presentation</vt:lpstr>
      <vt:lpstr>PowerPoint Presentation</vt:lpstr>
      <vt:lpstr>PowerPoint Presentation</vt:lpstr>
      <vt:lpstr>PowerPoint Presentation</vt:lpstr>
      <vt:lpstr>DEMO VIDEO </vt:lpstr>
      <vt:lpstr>PowerPoint Presentation</vt:lpstr>
      <vt:lpstr>PowerPoint Presentation</vt:lpstr>
      <vt:lpstr>PowerPoint Presentation</vt:lpstr>
      <vt:lpstr>TESTING</vt:lpstr>
      <vt:lpstr>RESULT AND DISCUSSION </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EXHIBITON 2</dc:title>
  <dc:creator>19BCE10380</dc:creator>
  <cp:lastModifiedBy>user</cp:lastModifiedBy>
  <cp:revision>2</cp:revision>
  <dcterms:created xsi:type="dcterms:W3CDTF">2021-04-29T00:14:09Z</dcterms:created>
  <dcterms:modified xsi:type="dcterms:W3CDTF">2021-04-30T11:30:11Z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